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314" r:id="rId3"/>
    <p:sldId id="316" r:id="rId4"/>
    <p:sldId id="322" r:id="rId5"/>
    <p:sldId id="324" r:id="rId6"/>
    <p:sldId id="327" r:id="rId7"/>
    <p:sldId id="560" r:id="rId8"/>
    <p:sldId id="562" r:id="rId9"/>
    <p:sldId id="328" r:id="rId10"/>
    <p:sldId id="317" r:id="rId11"/>
    <p:sldId id="341" r:id="rId12"/>
    <p:sldId id="348" r:id="rId13"/>
    <p:sldId id="331" r:id="rId14"/>
    <p:sldId id="333" r:id="rId15"/>
    <p:sldId id="350" r:id="rId16"/>
    <p:sldId id="566" r:id="rId17"/>
    <p:sldId id="355" r:id="rId18"/>
    <p:sldId id="343" r:id="rId19"/>
    <p:sldId id="344" r:id="rId20"/>
    <p:sldId id="345" r:id="rId21"/>
    <p:sldId id="565" r:id="rId22"/>
    <p:sldId id="278" r:id="rId23"/>
    <p:sldId id="568" r:id="rId24"/>
    <p:sldId id="380" r:id="rId25"/>
    <p:sldId id="383" r:id="rId26"/>
    <p:sldId id="384" r:id="rId27"/>
    <p:sldId id="385" r:id="rId28"/>
    <p:sldId id="557" r:id="rId29"/>
    <p:sldId id="319" r:id="rId30"/>
    <p:sldId id="358" r:id="rId31"/>
    <p:sldId id="359" r:id="rId32"/>
    <p:sldId id="397" r:id="rId33"/>
    <p:sldId id="399" r:id="rId34"/>
    <p:sldId id="398" r:id="rId35"/>
    <p:sldId id="400" r:id="rId36"/>
    <p:sldId id="55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C9F1FF"/>
    <a:srgbClr val="AFEAFF"/>
    <a:srgbClr val="FC6CB4"/>
    <a:srgbClr val="ED0579"/>
    <a:srgbClr val="DAA600"/>
    <a:srgbClr val="AA267E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CEC46D-CAE2-BBAC-94C4-28DD23B617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0772" y="0"/>
            <a:ext cx="12600952" cy="68555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AF85F1-8965-31F8-488D-1B28274F4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0E569B-D026-70AE-824B-26CCEA8BA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8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2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6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635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97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7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1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0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1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8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C210405-90D1-4A20-8480-ADB89B5A544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7F64FE8-18E9-4F14-AA01-DCC71CA9AA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9179B-64CF-6B2D-FD4E-CA16CC71E957}"/>
              </a:ext>
            </a:extLst>
          </p:cNvPr>
          <p:cNvSpPr/>
          <p:nvPr userDrawn="1"/>
        </p:nvSpPr>
        <p:spPr>
          <a:xfrm>
            <a:off x="10004212" y="5195147"/>
            <a:ext cx="2192359" cy="166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93599-077C-B276-C02E-5C28ED85560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2916876" y="2916875"/>
            <a:ext cx="6858001" cy="1024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7E5C26-37DE-E91D-7F6E-1F9427CEC7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60782" y="2916874"/>
            <a:ext cx="6858001" cy="10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1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0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5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12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75.png"/><Relationship Id="rId5" Type="http://schemas.openxmlformats.org/officeDocument/2006/relationships/image" Target="../media/image550.png"/><Relationship Id="rId10" Type="http://schemas.openxmlformats.org/officeDocument/2006/relationships/image" Target="../media/image74.png"/><Relationship Id="rId4" Type="http://schemas.openxmlformats.org/officeDocument/2006/relationships/image" Target="../media/image540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image" Target="../media/image861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1260.png"/><Relationship Id="rId3" Type="http://schemas.openxmlformats.org/officeDocument/2006/relationships/image" Target="../media/image710.png"/><Relationship Id="rId7" Type="http://schemas.openxmlformats.org/officeDocument/2006/relationships/image" Target="../media/image75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910.png"/><Relationship Id="rId5" Type="http://schemas.openxmlformats.org/officeDocument/2006/relationships/image" Target="../media/image730.png"/><Relationship Id="rId10" Type="http://schemas.openxmlformats.org/officeDocument/2006/relationships/image" Target="../media/image810.png"/><Relationship Id="rId4" Type="http://schemas.openxmlformats.org/officeDocument/2006/relationships/image" Target="../media/image720.png"/><Relationship Id="rId9" Type="http://schemas.openxmlformats.org/officeDocument/2006/relationships/image" Target="../media/image71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720.png"/><Relationship Id="rId7" Type="http://schemas.openxmlformats.org/officeDocument/2006/relationships/image" Target="../media/image13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127.png"/><Relationship Id="rId5" Type="http://schemas.openxmlformats.org/officeDocument/2006/relationships/image" Target="../media/image740.png"/><Relationship Id="rId10" Type="http://schemas.openxmlformats.org/officeDocument/2006/relationships/image" Target="../media/image830.png"/><Relationship Id="rId4" Type="http://schemas.openxmlformats.org/officeDocument/2006/relationships/image" Target="../media/image73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720.png"/><Relationship Id="rId7" Type="http://schemas.openxmlformats.org/officeDocument/2006/relationships/image" Target="../media/image14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11" Type="http://schemas.openxmlformats.org/officeDocument/2006/relationships/image" Target="../media/image128.png"/><Relationship Id="rId5" Type="http://schemas.openxmlformats.org/officeDocument/2006/relationships/image" Target="../media/image740.png"/><Relationship Id="rId10" Type="http://schemas.openxmlformats.org/officeDocument/2006/relationships/image" Target="../media/image860.png"/><Relationship Id="rId4" Type="http://schemas.openxmlformats.org/officeDocument/2006/relationships/image" Target="../media/image7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4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11" Type="http://schemas.openxmlformats.org/officeDocument/2006/relationships/image" Target="../media/image1220.png"/><Relationship Id="rId5" Type="http://schemas.openxmlformats.org/officeDocument/2006/relationships/image" Target="../media/image1160.png"/><Relationship Id="rId10" Type="http://schemas.openxmlformats.org/officeDocument/2006/relationships/image" Target="../media/image1210.png"/><Relationship Id="rId4" Type="http://schemas.openxmlformats.org/officeDocument/2006/relationships/image" Target="../media/image1150.png"/><Relationship Id="rId9" Type="http://schemas.openxmlformats.org/officeDocument/2006/relationships/image" Target="../media/image1200.png"/><Relationship Id="rId14" Type="http://schemas.openxmlformats.org/officeDocument/2006/relationships/image" Target="../media/image12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dirty="0"/>
              <a:t>Растерізація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3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15A2-3C72-0F66-D0DA-FE1B2664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Формули Ребра Трикутника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1645-8F89-4C85-2500-1953C6B7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399028" cy="4351337"/>
          </a:xfrm>
        </p:spPr>
        <p:txBody>
          <a:bodyPr/>
          <a:lstStyle/>
          <a:p>
            <a:r>
              <a:rPr lang="uk-UA" dirty="0"/>
              <a:t>Трикутник має три ребра. </a:t>
            </a:r>
            <a:endParaRPr lang="en-US" dirty="0"/>
          </a:p>
          <a:p>
            <a:r>
              <a:rPr lang="uk-UA" dirty="0"/>
              <a:t>Якщо ми знаємо чи наша точка є з лівої або правої сторони ребра, то ми можемо намалювати нашого трикутника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6E693-2872-A012-CAF2-DF5198EE6B42}"/>
              </a:ext>
            </a:extLst>
          </p:cNvPr>
          <p:cNvSpPr/>
          <p:nvPr/>
        </p:nvSpPr>
        <p:spPr>
          <a:xfrm>
            <a:off x="6122674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37EAE-D3B1-2BDE-EECF-8AB1303920F6}"/>
              </a:ext>
            </a:extLst>
          </p:cNvPr>
          <p:cNvSpPr/>
          <p:nvPr/>
        </p:nvSpPr>
        <p:spPr>
          <a:xfrm>
            <a:off x="6440220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9D7EF-00C5-C70C-5014-DB98F93E44B3}"/>
              </a:ext>
            </a:extLst>
          </p:cNvPr>
          <p:cNvSpPr/>
          <p:nvPr/>
        </p:nvSpPr>
        <p:spPr>
          <a:xfrm>
            <a:off x="6122674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EC963-F1DD-6DD2-F4A0-FEFED98D76C0}"/>
              </a:ext>
            </a:extLst>
          </p:cNvPr>
          <p:cNvSpPr/>
          <p:nvPr/>
        </p:nvSpPr>
        <p:spPr>
          <a:xfrm>
            <a:off x="6440220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B1AAF-D051-6F99-1949-0A964FA0013E}"/>
              </a:ext>
            </a:extLst>
          </p:cNvPr>
          <p:cNvSpPr/>
          <p:nvPr/>
        </p:nvSpPr>
        <p:spPr>
          <a:xfrm>
            <a:off x="6258587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414DBF-EBBD-F827-7746-09CCFC81E826}"/>
              </a:ext>
            </a:extLst>
          </p:cNvPr>
          <p:cNvSpPr/>
          <p:nvPr/>
        </p:nvSpPr>
        <p:spPr>
          <a:xfrm>
            <a:off x="6576133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21962F-20EA-5F53-02B7-5CF4A77D7542}"/>
              </a:ext>
            </a:extLst>
          </p:cNvPr>
          <p:cNvSpPr/>
          <p:nvPr/>
        </p:nvSpPr>
        <p:spPr>
          <a:xfrm>
            <a:off x="6576133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19709C-9D28-F0F5-7BF4-AC081217A1C9}"/>
              </a:ext>
            </a:extLst>
          </p:cNvPr>
          <p:cNvSpPr/>
          <p:nvPr/>
        </p:nvSpPr>
        <p:spPr>
          <a:xfrm>
            <a:off x="6258587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38375-AC5C-BA1E-53ED-363DDD3F26CC}"/>
              </a:ext>
            </a:extLst>
          </p:cNvPr>
          <p:cNvSpPr/>
          <p:nvPr/>
        </p:nvSpPr>
        <p:spPr>
          <a:xfrm>
            <a:off x="6757765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E692C-47D7-5CF5-3344-E0950668E7E1}"/>
              </a:ext>
            </a:extLst>
          </p:cNvPr>
          <p:cNvSpPr/>
          <p:nvPr/>
        </p:nvSpPr>
        <p:spPr>
          <a:xfrm>
            <a:off x="7075311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0E3A9-4FED-879E-53E5-E94C93E69F2F}"/>
              </a:ext>
            </a:extLst>
          </p:cNvPr>
          <p:cNvSpPr/>
          <p:nvPr/>
        </p:nvSpPr>
        <p:spPr>
          <a:xfrm>
            <a:off x="6757765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3E03AB-A756-9918-D784-133EBE1598E3}"/>
              </a:ext>
            </a:extLst>
          </p:cNvPr>
          <p:cNvSpPr/>
          <p:nvPr/>
        </p:nvSpPr>
        <p:spPr>
          <a:xfrm>
            <a:off x="7075311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C46CCC-FCD9-6038-3CD9-72BC8B0E5405}"/>
              </a:ext>
            </a:extLst>
          </p:cNvPr>
          <p:cNvSpPr/>
          <p:nvPr/>
        </p:nvSpPr>
        <p:spPr>
          <a:xfrm>
            <a:off x="6893678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74A2B9-529B-9D9B-AD61-68973D0B9914}"/>
              </a:ext>
            </a:extLst>
          </p:cNvPr>
          <p:cNvSpPr/>
          <p:nvPr/>
        </p:nvSpPr>
        <p:spPr>
          <a:xfrm>
            <a:off x="7211224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FCA630-E35F-A2CF-4E46-5079A79389D4}"/>
              </a:ext>
            </a:extLst>
          </p:cNvPr>
          <p:cNvSpPr/>
          <p:nvPr/>
        </p:nvSpPr>
        <p:spPr>
          <a:xfrm>
            <a:off x="7211224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EE8B16-611B-AAC3-3758-81C0455E3A28}"/>
              </a:ext>
            </a:extLst>
          </p:cNvPr>
          <p:cNvSpPr/>
          <p:nvPr/>
        </p:nvSpPr>
        <p:spPr>
          <a:xfrm>
            <a:off x="6893678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B6BF3-9C26-FF09-BB3A-968EAABB816E}"/>
              </a:ext>
            </a:extLst>
          </p:cNvPr>
          <p:cNvSpPr/>
          <p:nvPr/>
        </p:nvSpPr>
        <p:spPr>
          <a:xfrm>
            <a:off x="6122673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FF83DA-0E2F-B8FF-6312-05768C40A62A}"/>
              </a:ext>
            </a:extLst>
          </p:cNvPr>
          <p:cNvSpPr/>
          <p:nvPr/>
        </p:nvSpPr>
        <p:spPr>
          <a:xfrm>
            <a:off x="6440219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78A67E-7A72-7290-7B2D-806DCCFFBB7B}"/>
              </a:ext>
            </a:extLst>
          </p:cNvPr>
          <p:cNvSpPr/>
          <p:nvPr/>
        </p:nvSpPr>
        <p:spPr>
          <a:xfrm>
            <a:off x="6122673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01B7F6-CA50-EFCB-6E8D-60ABDB98A003}"/>
              </a:ext>
            </a:extLst>
          </p:cNvPr>
          <p:cNvSpPr/>
          <p:nvPr/>
        </p:nvSpPr>
        <p:spPr>
          <a:xfrm>
            <a:off x="6440219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751A3A-7A86-B78E-F74E-256873E3C877}"/>
              </a:ext>
            </a:extLst>
          </p:cNvPr>
          <p:cNvSpPr/>
          <p:nvPr/>
        </p:nvSpPr>
        <p:spPr>
          <a:xfrm>
            <a:off x="6258586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489ED-2D0D-6D53-CEBD-68499E9C2788}"/>
              </a:ext>
            </a:extLst>
          </p:cNvPr>
          <p:cNvSpPr/>
          <p:nvPr/>
        </p:nvSpPr>
        <p:spPr>
          <a:xfrm>
            <a:off x="6576132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A23E44-D3B8-5901-6A33-F7E9676DAC20}"/>
              </a:ext>
            </a:extLst>
          </p:cNvPr>
          <p:cNvSpPr/>
          <p:nvPr/>
        </p:nvSpPr>
        <p:spPr>
          <a:xfrm>
            <a:off x="6576132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EC8EC8-12FD-E1E4-0BE6-9EA42787DF16}"/>
              </a:ext>
            </a:extLst>
          </p:cNvPr>
          <p:cNvSpPr/>
          <p:nvPr/>
        </p:nvSpPr>
        <p:spPr>
          <a:xfrm>
            <a:off x="6258586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BAA5C-1B85-53F0-CB0D-65E73259424F}"/>
              </a:ext>
            </a:extLst>
          </p:cNvPr>
          <p:cNvSpPr/>
          <p:nvPr/>
        </p:nvSpPr>
        <p:spPr>
          <a:xfrm>
            <a:off x="6757764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54F571-BA0E-F456-1C33-CA27AAF6FF92}"/>
              </a:ext>
            </a:extLst>
          </p:cNvPr>
          <p:cNvSpPr/>
          <p:nvPr/>
        </p:nvSpPr>
        <p:spPr>
          <a:xfrm>
            <a:off x="7075310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EE98BB-FFED-29DD-6B5A-5D636D4E3051}"/>
              </a:ext>
            </a:extLst>
          </p:cNvPr>
          <p:cNvSpPr/>
          <p:nvPr/>
        </p:nvSpPr>
        <p:spPr>
          <a:xfrm>
            <a:off x="6757764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B8F5B4-7476-D69D-9C90-842690421C4A}"/>
              </a:ext>
            </a:extLst>
          </p:cNvPr>
          <p:cNvSpPr/>
          <p:nvPr/>
        </p:nvSpPr>
        <p:spPr>
          <a:xfrm>
            <a:off x="7075310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244812-C11B-784E-9882-567A7B4C184C}"/>
              </a:ext>
            </a:extLst>
          </p:cNvPr>
          <p:cNvSpPr/>
          <p:nvPr/>
        </p:nvSpPr>
        <p:spPr>
          <a:xfrm>
            <a:off x="6893677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D01365-425C-77DB-6E0E-4B6CC83EA1CF}"/>
              </a:ext>
            </a:extLst>
          </p:cNvPr>
          <p:cNvSpPr/>
          <p:nvPr/>
        </p:nvSpPr>
        <p:spPr>
          <a:xfrm>
            <a:off x="7211223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D7547FD-45FD-77C0-FFE9-CD71FA37D520}"/>
              </a:ext>
            </a:extLst>
          </p:cNvPr>
          <p:cNvSpPr/>
          <p:nvPr/>
        </p:nvSpPr>
        <p:spPr>
          <a:xfrm>
            <a:off x="7211223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031CE5-70F3-AB53-DF25-46A19F9317F6}"/>
              </a:ext>
            </a:extLst>
          </p:cNvPr>
          <p:cNvSpPr/>
          <p:nvPr/>
        </p:nvSpPr>
        <p:spPr>
          <a:xfrm>
            <a:off x="6893677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D17C2D-B7CC-E5DD-E7E9-FCAC7BFAE5FC}"/>
              </a:ext>
            </a:extLst>
          </p:cNvPr>
          <p:cNvSpPr/>
          <p:nvPr/>
        </p:nvSpPr>
        <p:spPr>
          <a:xfrm>
            <a:off x="7392855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D4F29-4FE8-C8FF-6D7C-C68BE9FE3FF1}"/>
              </a:ext>
            </a:extLst>
          </p:cNvPr>
          <p:cNvSpPr/>
          <p:nvPr/>
        </p:nvSpPr>
        <p:spPr>
          <a:xfrm>
            <a:off x="7710401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0C4258-34F3-F96F-11CA-2BB31783F327}"/>
              </a:ext>
            </a:extLst>
          </p:cNvPr>
          <p:cNvSpPr/>
          <p:nvPr/>
        </p:nvSpPr>
        <p:spPr>
          <a:xfrm>
            <a:off x="7392855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4CE365-E547-B9EC-4F76-36A77FCF049C}"/>
              </a:ext>
            </a:extLst>
          </p:cNvPr>
          <p:cNvSpPr/>
          <p:nvPr/>
        </p:nvSpPr>
        <p:spPr>
          <a:xfrm>
            <a:off x="7710401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1D1B0F-5376-79F3-5ED4-853C5B7711D9}"/>
              </a:ext>
            </a:extLst>
          </p:cNvPr>
          <p:cNvSpPr/>
          <p:nvPr/>
        </p:nvSpPr>
        <p:spPr>
          <a:xfrm>
            <a:off x="7528768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DB74A3-C66C-78DC-797D-65D01939A0CE}"/>
              </a:ext>
            </a:extLst>
          </p:cNvPr>
          <p:cNvSpPr/>
          <p:nvPr/>
        </p:nvSpPr>
        <p:spPr>
          <a:xfrm>
            <a:off x="7846314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DD6D2-DAF4-D001-DE82-D81B545D330E}"/>
              </a:ext>
            </a:extLst>
          </p:cNvPr>
          <p:cNvSpPr/>
          <p:nvPr/>
        </p:nvSpPr>
        <p:spPr>
          <a:xfrm>
            <a:off x="7846314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28AD5F-1912-7AAE-1D76-7432BA9FF539}"/>
              </a:ext>
            </a:extLst>
          </p:cNvPr>
          <p:cNvSpPr/>
          <p:nvPr/>
        </p:nvSpPr>
        <p:spPr>
          <a:xfrm>
            <a:off x="7528768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6F019B-E0B3-1CD6-9AEB-2BB5C658B742}"/>
              </a:ext>
            </a:extLst>
          </p:cNvPr>
          <p:cNvSpPr/>
          <p:nvPr/>
        </p:nvSpPr>
        <p:spPr>
          <a:xfrm>
            <a:off x="8027946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C081F0-682A-AEB8-F3B8-D5F72D25EB49}"/>
              </a:ext>
            </a:extLst>
          </p:cNvPr>
          <p:cNvSpPr/>
          <p:nvPr/>
        </p:nvSpPr>
        <p:spPr>
          <a:xfrm>
            <a:off x="8345492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2DD61E-B138-ECC4-0F68-5CBA5E92067E}"/>
              </a:ext>
            </a:extLst>
          </p:cNvPr>
          <p:cNvSpPr/>
          <p:nvPr/>
        </p:nvSpPr>
        <p:spPr>
          <a:xfrm>
            <a:off x="8027946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1BD1ED-7828-F665-2B30-7DC59AFAFBBD}"/>
              </a:ext>
            </a:extLst>
          </p:cNvPr>
          <p:cNvSpPr/>
          <p:nvPr/>
        </p:nvSpPr>
        <p:spPr>
          <a:xfrm>
            <a:off x="8345492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A979AD-EED6-8BF3-7413-804627C7DBE9}"/>
              </a:ext>
            </a:extLst>
          </p:cNvPr>
          <p:cNvSpPr/>
          <p:nvPr/>
        </p:nvSpPr>
        <p:spPr>
          <a:xfrm>
            <a:off x="8163859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DABF78-90FB-B255-C140-6C2BC91C2007}"/>
              </a:ext>
            </a:extLst>
          </p:cNvPr>
          <p:cNvSpPr/>
          <p:nvPr/>
        </p:nvSpPr>
        <p:spPr>
          <a:xfrm>
            <a:off x="8481405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E67A37-98E6-55DE-CF61-068CEBDA0C75}"/>
              </a:ext>
            </a:extLst>
          </p:cNvPr>
          <p:cNvSpPr/>
          <p:nvPr/>
        </p:nvSpPr>
        <p:spPr>
          <a:xfrm>
            <a:off x="8481405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DB2CD5F-45C8-41DA-E0D9-929510EA50C2}"/>
              </a:ext>
            </a:extLst>
          </p:cNvPr>
          <p:cNvSpPr/>
          <p:nvPr/>
        </p:nvSpPr>
        <p:spPr>
          <a:xfrm>
            <a:off x="8163859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70F910-9E23-F055-500D-79406E89C975}"/>
              </a:ext>
            </a:extLst>
          </p:cNvPr>
          <p:cNvSpPr/>
          <p:nvPr/>
        </p:nvSpPr>
        <p:spPr>
          <a:xfrm>
            <a:off x="7392854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2F710E-7348-573D-0DB5-9466291A6AA0}"/>
              </a:ext>
            </a:extLst>
          </p:cNvPr>
          <p:cNvSpPr/>
          <p:nvPr/>
        </p:nvSpPr>
        <p:spPr>
          <a:xfrm>
            <a:off x="7710400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D6BB74-F585-F94E-CD93-A6A0FD58D45E}"/>
              </a:ext>
            </a:extLst>
          </p:cNvPr>
          <p:cNvSpPr/>
          <p:nvPr/>
        </p:nvSpPr>
        <p:spPr>
          <a:xfrm>
            <a:off x="7392854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809B19-44C9-C809-ABA4-F9998A1B9EA4}"/>
              </a:ext>
            </a:extLst>
          </p:cNvPr>
          <p:cNvSpPr/>
          <p:nvPr/>
        </p:nvSpPr>
        <p:spPr>
          <a:xfrm>
            <a:off x="7710400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62FF85-3CC2-130E-6AB6-5ED47F7CDDB7}"/>
              </a:ext>
            </a:extLst>
          </p:cNvPr>
          <p:cNvSpPr/>
          <p:nvPr/>
        </p:nvSpPr>
        <p:spPr>
          <a:xfrm>
            <a:off x="7528767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92D2984-3E16-C4D6-CB9F-99BA6CD5CDC2}"/>
              </a:ext>
            </a:extLst>
          </p:cNvPr>
          <p:cNvSpPr/>
          <p:nvPr/>
        </p:nvSpPr>
        <p:spPr>
          <a:xfrm>
            <a:off x="7846313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ABCF5F-3B84-0120-7087-57D569C63A26}"/>
              </a:ext>
            </a:extLst>
          </p:cNvPr>
          <p:cNvSpPr/>
          <p:nvPr/>
        </p:nvSpPr>
        <p:spPr>
          <a:xfrm>
            <a:off x="7846313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0B631F4-479D-2AC7-0DA9-D24E078F8066}"/>
              </a:ext>
            </a:extLst>
          </p:cNvPr>
          <p:cNvSpPr/>
          <p:nvPr/>
        </p:nvSpPr>
        <p:spPr>
          <a:xfrm>
            <a:off x="7528767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6C6235-63CE-281F-49FC-33F8D87CC927}"/>
              </a:ext>
            </a:extLst>
          </p:cNvPr>
          <p:cNvSpPr/>
          <p:nvPr/>
        </p:nvSpPr>
        <p:spPr>
          <a:xfrm>
            <a:off x="8027945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136104-2A42-4673-E6EE-D282CD95F437}"/>
              </a:ext>
            </a:extLst>
          </p:cNvPr>
          <p:cNvSpPr/>
          <p:nvPr/>
        </p:nvSpPr>
        <p:spPr>
          <a:xfrm>
            <a:off x="8345491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8D019A-4893-25A6-7D08-1A107F704FA7}"/>
              </a:ext>
            </a:extLst>
          </p:cNvPr>
          <p:cNvSpPr/>
          <p:nvPr/>
        </p:nvSpPr>
        <p:spPr>
          <a:xfrm>
            <a:off x="8027945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EAB377-D87C-1370-C055-B0016545B6BB}"/>
              </a:ext>
            </a:extLst>
          </p:cNvPr>
          <p:cNvSpPr/>
          <p:nvPr/>
        </p:nvSpPr>
        <p:spPr>
          <a:xfrm>
            <a:off x="8345491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CC7D05-6070-9CE9-3C42-91B06B0E1B21}"/>
              </a:ext>
            </a:extLst>
          </p:cNvPr>
          <p:cNvSpPr/>
          <p:nvPr/>
        </p:nvSpPr>
        <p:spPr>
          <a:xfrm>
            <a:off x="8163858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F48E30-C960-5D50-99C0-478FC12CD896}"/>
              </a:ext>
            </a:extLst>
          </p:cNvPr>
          <p:cNvSpPr/>
          <p:nvPr/>
        </p:nvSpPr>
        <p:spPr>
          <a:xfrm>
            <a:off x="8481404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5826C73-2A2C-993F-CBC8-AFC63F309630}"/>
              </a:ext>
            </a:extLst>
          </p:cNvPr>
          <p:cNvSpPr/>
          <p:nvPr/>
        </p:nvSpPr>
        <p:spPr>
          <a:xfrm>
            <a:off x="8481404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3FF6AFC-C50B-DF0F-8ABD-3CB92BF7F203}"/>
              </a:ext>
            </a:extLst>
          </p:cNvPr>
          <p:cNvSpPr/>
          <p:nvPr/>
        </p:nvSpPr>
        <p:spPr>
          <a:xfrm>
            <a:off x="8163858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8F601-D5C4-5D6D-5BB8-78537ADD0F26}"/>
              </a:ext>
            </a:extLst>
          </p:cNvPr>
          <p:cNvSpPr/>
          <p:nvPr/>
        </p:nvSpPr>
        <p:spPr>
          <a:xfrm>
            <a:off x="6122673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E6FB2-7866-B88A-1E03-092C4D23DDB8}"/>
              </a:ext>
            </a:extLst>
          </p:cNvPr>
          <p:cNvSpPr/>
          <p:nvPr/>
        </p:nvSpPr>
        <p:spPr>
          <a:xfrm>
            <a:off x="6440219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7C43A6-EBE3-B94D-A084-DB467C5CCED4}"/>
              </a:ext>
            </a:extLst>
          </p:cNvPr>
          <p:cNvSpPr/>
          <p:nvPr/>
        </p:nvSpPr>
        <p:spPr>
          <a:xfrm>
            <a:off x="6122673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B5335F-D3B7-F067-CEE5-BA17A45195F5}"/>
              </a:ext>
            </a:extLst>
          </p:cNvPr>
          <p:cNvSpPr/>
          <p:nvPr/>
        </p:nvSpPr>
        <p:spPr>
          <a:xfrm>
            <a:off x="6440219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388FE-1ADE-8611-FB55-908460E60642}"/>
              </a:ext>
            </a:extLst>
          </p:cNvPr>
          <p:cNvSpPr/>
          <p:nvPr/>
        </p:nvSpPr>
        <p:spPr>
          <a:xfrm>
            <a:off x="6258586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B932E49-A34B-7FC0-F37C-AA6F6A1A2420}"/>
              </a:ext>
            </a:extLst>
          </p:cNvPr>
          <p:cNvSpPr/>
          <p:nvPr/>
        </p:nvSpPr>
        <p:spPr>
          <a:xfrm>
            <a:off x="6576132" y="39697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3C25976-299F-AA7A-C0E3-FC1955FE26AF}"/>
              </a:ext>
            </a:extLst>
          </p:cNvPr>
          <p:cNvSpPr/>
          <p:nvPr/>
        </p:nvSpPr>
        <p:spPr>
          <a:xfrm>
            <a:off x="6576132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534E97-3472-6AF1-B55E-69339FB7254A}"/>
              </a:ext>
            </a:extLst>
          </p:cNvPr>
          <p:cNvSpPr/>
          <p:nvPr/>
        </p:nvSpPr>
        <p:spPr>
          <a:xfrm>
            <a:off x="6258586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444FC52-F2A5-A2AF-7464-916618112FFC}"/>
              </a:ext>
            </a:extLst>
          </p:cNvPr>
          <p:cNvSpPr/>
          <p:nvPr/>
        </p:nvSpPr>
        <p:spPr>
          <a:xfrm>
            <a:off x="6757764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EE6049-7E70-799E-9989-238FAC195794}"/>
              </a:ext>
            </a:extLst>
          </p:cNvPr>
          <p:cNvSpPr/>
          <p:nvPr/>
        </p:nvSpPr>
        <p:spPr>
          <a:xfrm>
            <a:off x="7075310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13CAE-54B9-012E-FAF0-0C9C744489F8}"/>
              </a:ext>
            </a:extLst>
          </p:cNvPr>
          <p:cNvSpPr/>
          <p:nvPr/>
        </p:nvSpPr>
        <p:spPr>
          <a:xfrm>
            <a:off x="6757764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8968D2B-CEA3-16FB-7C3E-09683ABDF24C}"/>
              </a:ext>
            </a:extLst>
          </p:cNvPr>
          <p:cNvSpPr/>
          <p:nvPr/>
        </p:nvSpPr>
        <p:spPr>
          <a:xfrm>
            <a:off x="7075310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5A6734D-32B8-57AB-5066-F6161E1C57CD}"/>
              </a:ext>
            </a:extLst>
          </p:cNvPr>
          <p:cNvSpPr/>
          <p:nvPr/>
        </p:nvSpPr>
        <p:spPr>
          <a:xfrm>
            <a:off x="6893677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3F2C210-738A-E61E-4D33-8622D5B32105}"/>
              </a:ext>
            </a:extLst>
          </p:cNvPr>
          <p:cNvSpPr/>
          <p:nvPr/>
        </p:nvSpPr>
        <p:spPr>
          <a:xfrm>
            <a:off x="7211223" y="39697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52DF312-3733-CD89-D481-FB85CB5F051C}"/>
              </a:ext>
            </a:extLst>
          </p:cNvPr>
          <p:cNvSpPr/>
          <p:nvPr/>
        </p:nvSpPr>
        <p:spPr>
          <a:xfrm>
            <a:off x="7211223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EEDA9C0-48AD-B1B7-9079-D30F71F94D29}"/>
              </a:ext>
            </a:extLst>
          </p:cNvPr>
          <p:cNvSpPr/>
          <p:nvPr/>
        </p:nvSpPr>
        <p:spPr>
          <a:xfrm>
            <a:off x="6893677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B99BCD-C33F-EF84-3E7E-784098D33D1B}"/>
              </a:ext>
            </a:extLst>
          </p:cNvPr>
          <p:cNvSpPr/>
          <p:nvPr/>
        </p:nvSpPr>
        <p:spPr>
          <a:xfrm>
            <a:off x="6122672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399D2B8-8FC3-5CC6-8054-D5B98AAFD563}"/>
              </a:ext>
            </a:extLst>
          </p:cNvPr>
          <p:cNvSpPr/>
          <p:nvPr/>
        </p:nvSpPr>
        <p:spPr>
          <a:xfrm>
            <a:off x="6440218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92A6D0-72E7-06B4-64E3-79167002E5C9}"/>
              </a:ext>
            </a:extLst>
          </p:cNvPr>
          <p:cNvSpPr/>
          <p:nvPr/>
        </p:nvSpPr>
        <p:spPr>
          <a:xfrm>
            <a:off x="6122672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2CA40AB-89CB-38BA-8BFE-CD8249808157}"/>
              </a:ext>
            </a:extLst>
          </p:cNvPr>
          <p:cNvSpPr/>
          <p:nvPr/>
        </p:nvSpPr>
        <p:spPr>
          <a:xfrm>
            <a:off x="6440218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924A3D9-F3B4-954B-42B7-647FB3D63E4B}"/>
              </a:ext>
            </a:extLst>
          </p:cNvPr>
          <p:cNvSpPr/>
          <p:nvPr/>
        </p:nvSpPr>
        <p:spPr>
          <a:xfrm>
            <a:off x="6258585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DD08BA-1E60-A610-2DFD-27B3696F2E21}"/>
              </a:ext>
            </a:extLst>
          </p:cNvPr>
          <p:cNvSpPr/>
          <p:nvPr/>
        </p:nvSpPr>
        <p:spPr>
          <a:xfrm>
            <a:off x="6576131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3D1769E-EEF0-35E2-6F45-1759B4995BEC}"/>
              </a:ext>
            </a:extLst>
          </p:cNvPr>
          <p:cNvSpPr/>
          <p:nvPr/>
        </p:nvSpPr>
        <p:spPr>
          <a:xfrm>
            <a:off x="6576131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CD3F791-3E25-8D0C-24D8-8C86AEB328B2}"/>
              </a:ext>
            </a:extLst>
          </p:cNvPr>
          <p:cNvSpPr/>
          <p:nvPr/>
        </p:nvSpPr>
        <p:spPr>
          <a:xfrm>
            <a:off x="6258585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C00C80D-FC1A-824D-963F-6146508BA3D6}"/>
              </a:ext>
            </a:extLst>
          </p:cNvPr>
          <p:cNvSpPr/>
          <p:nvPr/>
        </p:nvSpPr>
        <p:spPr>
          <a:xfrm>
            <a:off x="6757763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AC652A-EA28-F0CA-4A1C-03E192F19EDA}"/>
              </a:ext>
            </a:extLst>
          </p:cNvPr>
          <p:cNvSpPr/>
          <p:nvPr/>
        </p:nvSpPr>
        <p:spPr>
          <a:xfrm>
            <a:off x="7075309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31FDFA-C24A-8923-33CA-2AA8C6685CDB}"/>
              </a:ext>
            </a:extLst>
          </p:cNvPr>
          <p:cNvSpPr/>
          <p:nvPr/>
        </p:nvSpPr>
        <p:spPr>
          <a:xfrm>
            <a:off x="6757763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1DEBDB-2785-A25F-3AB7-17B2A7D58656}"/>
              </a:ext>
            </a:extLst>
          </p:cNvPr>
          <p:cNvSpPr/>
          <p:nvPr/>
        </p:nvSpPr>
        <p:spPr>
          <a:xfrm>
            <a:off x="7075309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6C4208D-439C-0480-3C0A-8001EBF93793}"/>
              </a:ext>
            </a:extLst>
          </p:cNvPr>
          <p:cNvSpPr/>
          <p:nvPr/>
        </p:nvSpPr>
        <p:spPr>
          <a:xfrm>
            <a:off x="6893676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81040E6-6E76-132A-58D0-CF05EFAEFACA}"/>
              </a:ext>
            </a:extLst>
          </p:cNvPr>
          <p:cNvSpPr/>
          <p:nvPr/>
        </p:nvSpPr>
        <p:spPr>
          <a:xfrm>
            <a:off x="7211222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B211C7F-1E78-24D6-4BF2-5D95917A9753}"/>
              </a:ext>
            </a:extLst>
          </p:cNvPr>
          <p:cNvSpPr/>
          <p:nvPr/>
        </p:nvSpPr>
        <p:spPr>
          <a:xfrm>
            <a:off x="7211222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D228F0F-7789-55C5-3C24-D8EE44B3B08D}"/>
              </a:ext>
            </a:extLst>
          </p:cNvPr>
          <p:cNvSpPr/>
          <p:nvPr/>
        </p:nvSpPr>
        <p:spPr>
          <a:xfrm>
            <a:off x="6893676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97D00C9-BE5A-6D41-D0F0-E1072E8497F9}"/>
              </a:ext>
            </a:extLst>
          </p:cNvPr>
          <p:cNvSpPr/>
          <p:nvPr/>
        </p:nvSpPr>
        <p:spPr>
          <a:xfrm>
            <a:off x="7392854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0400BEF-21A4-64A2-AE64-1940C4B34CB1}"/>
              </a:ext>
            </a:extLst>
          </p:cNvPr>
          <p:cNvSpPr/>
          <p:nvPr/>
        </p:nvSpPr>
        <p:spPr>
          <a:xfrm>
            <a:off x="7710400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5BF53B-2C4E-6A05-1A5F-F918728CC9A1}"/>
              </a:ext>
            </a:extLst>
          </p:cNvPr>
          <p:cNvSpPr/>
          <p:nvPr/>
        </p:nvSpPr>
        <p:spPr>
          <a:xfrm>
            <a:off x="7392854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629BB18-7457-8BBA-FE4B-D58269A181B9}"/>
              </a:ext>
            </a:extLst>
          </p:cNvPr>
          <p:cNvSpPr/>
          <p:nvPr/>
        </p:nvSpPr>
        <p:spPr>
          <a:xfrm>
            <a:off x="7710400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726FA5-21AF-7207-9FD9-D8959E6CD489}"/>
              </a:ext>
            </a:extLst>
          </p:cNvPr>
          <p:cNvSpPr/>
          <p:nvPr/>
        </p:nvSpPr>
        <p:spPr>
          <a:xfrm>
            <a:off x="7528767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744DFDD-7CD8-AB5E-AB74-226B4BE3D1B3}"/>
              </a:ext>
            </a:extLst>
          </p:cNvPr>
          <p:cNvSpPr/>
          <p:nvPr/>
        </p:nvSpPr>
        <p:spPr>
          <a:xfrm>
            <a:off x="7846313" y="39697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F294EAC-77A0-EC6D-D555-C00C5B1A7B28}"/>
              </a:ext>
            </a:extLst>
          </p:cNvPr>
          <p:cNvSpPr/>
          <p:nvPr/>
        </p:nvSpPr>
        <p:spPr>
          <a:xfrm>
            <a:off x="7846313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27B3FF4-D959-D97B-BAC8-1C100C964050}"/>
              </a:ext>
            </a:extLst>
          </p:cNvPr>
          <p:cNvSpPr/>
          <p:nvPr/>
        </p:nvSpPr>
        <p:spPr>
          <a:xfrm>
            <a:off x="7528767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88E3498-966A-21E0-8996-17C58C309FBC}"/>
              </a:ext>
            </a:extLst>
          </p:cNvPr>
          <p:cNvSpPr/>
          <p:nvPr/>
        </p:nvSpPr>
        <p:spPr>
          <a:xfrm>
            <a:off x="8027945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BF39604-01D8-F50A-8113-6C8CFC4BB58B}"/>
              </a:ext>
            </a:extLst>
          </p:cNvPr>
          <p:cNvSpPr/>
          <p:nvPr/>
        </p:nvSpPr>
        <p:spPr>
          <a:xfrm>
            <a:off x="8345491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145ADAB-C914-5455-E684-01722D97CE88}"/>
              </a:ext>
            </a:extLst>
          </p:cNvPr>
          <p:cNvSpPr/>
          <p:nvPr/>
        </p:nvSpPr>
        <p:spPr>
          <a:xfrm>
            <a:off x="8027945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162DCD0-B7B3-6ACA-F610-4453E880DF3A}"/>
              </a:ext>
            </a:extLst>
          </p:cNvPr>
          <p:cNvSpPr/>
          <p:nvPr/>
        </p:nvSpPr>
        <p:spPr>
          <a:xfrm>
            <a:off x="8345491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6E91709-E429-04E3-221F-607429D91070}"/>
              </a:ext>
            </a:extLst>
          </p:cNvPr>
          <p:cNvSpPr/>
          <p:nvPr/>
        </p:nvSpPr>
        <p:spPr>
          <a:xfrm>
            <a:off x="8163858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1F6E244-F54B-06FE-A810-F7DAE96C9D66}"/>
              </a:ext>
            </a:extLst>
          </p:cNvPr>
          <p:cNvSpPr/>
          <p:nvPr/>
        </p:nvSpPr>
        <p:spPr>
          <a:xfrm>
            <a:off x="8481404" y="39697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97391E-8345-4D11-E3B6-7668A86E9B99}"/>
              </a:ext>
            </a:extLst>
          </p:cNvPr>
          <p:cNvSpPr/>
          <p:nvPr/>
        </p:nvSpPr>
        <p:spPr>
          <a:xfrm>
            <a:off x="8481404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B51A56-DE10-AA66-4701-1E90BF598168}"/>
              </a:ext>
            </a:extLst>
          </p:cNvPr>
          <p:cNvSpPr/>
          <p:nvPr/>
        </p:nvSpPr>
        <p:spPr>
          <a:xfrm>
            <a:off x="8163858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8F3454A-2B6A-B034-3F25-CEE2BC90797D}"/>
              </a:ext>
            </a:extLst>
          </p:cNvPr>
          <p:cNvSpPr/>
          <p:nvPr/>
        </p:nvSpPr>
        <p:spPr>
          <a:xfrm>
            <a:off x="7392853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924A1DF-BA7D-2E85-34DC-9E6B8FD8B7A2}"/>
              </a:ext>
            </a:extLst>
          </p:cNvPr>
          <p:cNvSpPr/>
          <p:nvPr/>
        </p:nvSpPr>
        <p:spPr>
          <a:xfrm>
            <a:off x="7710399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FEF0A37-ADFA-8B58-646A-CC865AC74003}"/>
              </a:ext>
            </a:extLst>
          </p:cNvPr>
          <p:cNvSpPr/>
          <p:nvPr/>
        </p:nvSpPr>
        <p:spPr>
          <a:xfrm>
            <a:off x="7392853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7B2EF75-8DDD-A465-6411-EAE2050A945E}"/>
              </a:ext>
            </a:extLst>
          </p:cNvPr>
          <p:cNvSpPr/>
          <p:nvPr/>
        </p:nvSpPr>
        <p:spPr>
          <a:xfrm>
            <a:off x="7710399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9409458-50D6-21A0-2641-F02F6FB726FD}"/>
              </a:ext>
            </a:extLst>
          </p:cNvPr>
          <p:cNvSpPr/>
          <p:nvPr/>
        </p:nvSpPr>
        <p:spPr>
          <a:xfrm>
            <a:off x="7528766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C5391AC-1560-1DBE-78A3-E8A8114E533F}"/>
              </a:ext>
            </a:extLst>
          </p:cNvPr>
          <p:cNvSpPr/>
          <p:nvPr/>
        </p:nvSpPr>
        <p:spPr>
          <a:xfrm>
            <a:off x="7846312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A1C9977-4C79-B047-925F-836415AD5097}"/>
              </a:ext>
            </a:extLst>
          </p:cNvPr>
          <p:cNvSpPr/>
          <p:nvPr/>
        </p:nvSpPr>
        <p:spPr>
          <a:xfrm>
            <a:off x="7846312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EABCA3F-E996-F6E7-2DE0-6360F754D2ED}"/>
              </a:ext>
            </a:extLst>
          </p:cNvPr>
          <p:cNvSpPr/>
          <p:nvPr/>
        </p:nvSpPr>
        <p:spPr>
          <a:xfrm>
            <a:off x="7528766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5A91341-87BA-2DF5-7BDD-711430456865}"/>
              </a:ext>
            </a:extLst>
          </p:cNvPr>
          <p:cNvSpPr/>
          <p:nvPr/>
        </p:nvSpPr>
        <p:spPr>
          <a:xfrm>
            <a:off x="8027944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EBE7EBF-1F2F-3E41-4EF6-0DAE29738381}"/>
              </a:ext>
            </a:extLst>
          </p:cNvPr>
          <p:cNvSpPr/>
          <p:nvPr/>
        </p:nvSpPr>
        <p:spPr>
          <a:xfrm>
            <a:off x="8345490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325B199-6560-5712-F23E-05E486BCBF52}"/>
              </a:ext>
            </a:extLst>
          </p:cNvPr>
          <p:cNvSpPr/>
          <p:nvPr/>
        </p:nvSpPr>
        <p:spPr>
          <a:xfrm>
            <a:off x="8027944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600934C-E2BD-8556-2F05-9747690175A9}"/>
              </a:ext>
            </a:extLst>
          </p:cNvPr>
          <p:cNvSpPr/>
          <p:nvPr/>
        </p:nvSpPr>
        <p:spPr>
          <a:xfrm>
            <a:off x="8345490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B4AEA72-10F1-1689-C776-FDC148FFCF40}"/>
              </a:ext>
            </a:extLst>
          </p:cNvPr>
          <p:cNvSpPr/>
          <p:nvPr/>
        </p:nvSpPr>
        <p:spPr>
          <a:xfrm>
            <a:off x="8163857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F4CBC57-0832-D6D7-4D02-8838B348C2A2}"/>
              </a:ext>
            </a:extLst>
          </p:cNvPr>
          <p:cNvSpPr/>
          <p:nvPr/>
        </p:nvSpPr>
        <p:spPr>
          <a:xfrm>
            <a:off x="8481403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A9A9C1D-54B6-2C5B-BCAA-6C4C4817C808}"/>
              </a:ext>
            </a:extLst>
          </p:cNvPr>
          <p:cNvSpPr/>
          <p:nvPr/>
        </p:nvSpPr>
        <p:spPr>
          <a:xfrm>
            <a:off x="8481403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8BC5526-D2B0-9624-EDCB-C0947FBF4F38}"/>
              </a:ext>
            </a:extLst>
          </p:cNvPr>
          <p:cNvSpPr/>
          <p:nvPr/>
        </p:nvSpPr>
        <p:spPr>
          <a:xfrm>
            <a:off x="8163857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08B5BA1-80A6-1CEA-9944-11F58BCFFDAD}"/>
              </a:ext>
            </a:extLst>
          </p:cNvPr>
          <p:cNvCxnSpPr/>
          <p:nvPr/>
        </p:nvCxnSpPr>
        <p:spPr>
          <a:xfrm flipV="1">
            <a:off x="6024583" y="2190585"/>
            <a:ext cx="1597231" cy="22741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3510CAE-2B33-1639-F04F-B698FEB60B43}"/>
              </a:ext>
            </a:extLst>
          </p:cNvPr>
          <p:cNvCxnSpPr>
            <a:cxnSpLocks/>
          </p:cNvCxnSpPr>
          <p:nvPr/>
        </p:nvCxnSpPr>
        <p:spPr>
          <a:xfrm>
            <a:off x="6008194" y="2484425"/>
            <a:ext cx="2790756" cy="21147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B8793FF-9255-97FC-65BA-64EF5E9FD17C}"/>
              </a:ext>
            </a:extLst>
          </p:cNvPr>
          <p:cNvCxnSpPr/>
          <p:nvPr/>
        </p:nvCxnSpPr>
        <p:spPr>
          <a:xfrm flipH="1" flipV="1">
            <a:off x="5864266" y="4015518"/>
            <a:ext cx="2980707" cy="1344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47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15A2-3C72-0F66-D0DA-FE1B2664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Формули Ребра Трикутника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1645-8F89-4C85-2500-1953C6B7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399028" cy="4351337"/>
          </a:xfrm>
        </p:spPr>
        <p:txBody>
          <a:bodyPr/>
          <a:lstStyle/>
          <a:p>
            <a:r>
              <a:rPr lang="uk-UA" dirty="0"/>
              <a:t>Трикутник має три ребра.</a:t>
            </a:r>
          </a:p>
          <a:p>
            <a:r>
              <a:rPr lang="uk-UA" dirty="0"/>
              <a:t>Якщо ми знаємо чи наша точка є з лівої або правої сторони ребра, то ми можемо намалювати нашого трикутника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6E693-2872-A012-CAF2-DF5198EE6B42}"/>
              </a:ext>
            </a:extLst>
          </p:cNvPr>
          <p:cNvSpPr/>
          <p:nvPr/>
        </p:nvSpPr>
        <p:spPr>
          <a:xfrm>
            <a:off x="6122674" y="2576533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37EAE-D3B1-2BDE-EECF-8AB1303920F6}"/>
              </a:ext>
            </a:extLst>
          </p:cNvPr>
          <p:cNvSpPr/>
          <p:nvPr/>
        </p:nvSpPr>
        <p:spPr>
          <a:xfrm>
            <a:off x="6440220" y="2576533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9D7EF-00C5-C70C-5014-DB98F93E44B3}"/>
              </a:ext>
            </a:extLst>
          </p:cNvPr>
          <p:cNvSpPr/>
          <p:nvPr/>
        </p:nvSpPr>
        <p:spPr>
          <a:xfrm>
            <a:off x="6122674" y="2891229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EC963-F1DD-6DD2-F4A0-FEFED98D76C0}"/>
              </a:ext>
            </a:extLst>
          </p:cNvPr>
          <p:cNvSpPr/>
          <p:nvPr/>
        </p:nvSpPr>
        <p:spPr>
          <a:xfrm>
            <a:off x="6440220" y="2891229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B1AAF-D051-6F99-1949-0A964FA0013E}"/>
              </a:ext>
            </a:extLst>
          </p:cNvPr>
          <p:cNvSpPr/>
          <p:nvPr/>
        </p:nvSpPr>
        <p:spPr>
          <a:xfrm>
            <a:off x="6258587" y="2711022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414DBF-EBBD-F827-7746-09CCFC81E826}"/>
              </a:ext>
            </a:extLst>
          </p:cNvPr>
          <p:cNvSpPr/>
          <p:nvPr/>
        </p:nvSpPr>
        <p:spPr>
          <a:xfrm>
            <a:off x="6576133" y="271102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21962F-20EA-5F53-02B7-5CF4A77D7542}"/>
              </a:ext>
            </a:extLst>
          </p:cNvPr>
          <p:cNvSpPr/>
          <p:nvPr/>
        </p:nvSpPr>
        <p:spPr>
          <a:xfrm>
            <a:off x="6576133" y="302571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19709C-9D28-F0F5-7BF4-AC081217A1C9}"/>
              </a:ext>
            </a:extLst>
          </p:cNvPr>
          <p:cNvSpPr/>
          <p:nvPr/>
        </p:nvSpPr>
        <p:spPr>
          <a:xfrm>
            <a:off x="6258587" y="3025716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38375-AC5C-BA1E-53ED-363DDD3F26CC}"/>
              </a:ext>
            </a:extLst>
          </p:cNvPr>
          <p:cNvSpPr/>
          <p:nvPr/>
        </p:nvSpPr>
        <p:spPr>
          <a:xfrm>
            <a:off x="6757765" y="2576533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E692C-47D7-5CF5-3344-E0950668E7E1}"/>
              </a:ext>
            </a:extLst>
          </p:cNvPr>
          <p:cNvSpPr/>
          <p:nvPr/>
        </p:nvSpPr>
        <p:spPr>
          <a:xfrm>
            <a:off x="7075311" y="2576533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0E3A9-4FED-879E-53E5-E94C93E69F2F}"/>
              </a:ext>
            </a:extLst>
          </p:cNvPr>
          <p:cNvSpPr/>
          <p:nvPr/>
        </p:nvSpPr>
        <p:spPr>
          <a:xfrm>
            <a:off x="6757765" y="2891229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3E03AB-A756-9918-D784-133EBE1598E3}"/>
              </a:ext>
            </a:extLst>
          </p:cNvPr>
          <p:cNvSpPr/>
          <p:nvPr/>
        </p:nvSpPr>
        <p:spPr>
          <a:xfrm>
            <a:off x="7075311" y="2891229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C46CCC-FCD9-6038-3CD9-72BC8B0E5405}"/>
              </a:ext>
            </a:extLst>
          </p:cNvPr>
          <p:cNvSpPr/>
          <p:nvPr/>
        </p:nvSpPr>
        <p:spPr>
          <a:xfrm>
            <a:off x="6893678" y="2711022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74A2B9-529B-9D9B-AD61-68973D0B9914}"/>
              </a:ext>
            </a:extLst>
          </p:cNvPr>
          <p:cNvSpPr/>
          <p:nvPr/>
        </p:nvSpPr>
        <p:spPr>
          <a:xfrm>
            <a:off x="7211224" y="271102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FCA630-E35F-A2CF-4E46-5079A79389D4}"/>
              </a:ext>
            </a:extLst>
          </p:cNvPr>
          <p:cNvSpPr/>
          <p:nvPr/>
        </p:nvSpPr>
        <p:spPr>
          <a:xfrm>
            <a:off x="7211224" y="302571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EE8B16-611B-AAC3-3758-81C0455E3A28}"/>
              </a:ext>
            </a:extLst>
          </p:cNvPr>
          <p:cNvSpPr/>
          <p:nvPr/>
        </p:nvSpPr>
        <p:spPr>
          <a:xfrm>
            <a:off x="6893678" y="3025716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B6BF3-9C26-FF09-BB3A-968EAABB816E}"/>
              </a:ext>
            </a:extLst>
          </p:cNvPr>
          <p:cNvSpPr/>
          <p:nvPr/>
        </p:nvSpPr>
        <p:spPr>
          <a:xfrm>
            <a:off x="6122673" y="3205922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FF83DA-0E2F-B8FF-6312-05768C40A62A}"/>
              </a:ext>
            </a:extLst>
          </p:cNvPr>
          <p:cNvSpPr/>
          <p:nvPr/>
        </p:nvSpPr>
        <p:spPr>
          <a:xfrm>
            <a:off x="6440219" y="3205922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78A67E-7A72-7290-7B2D-806DCCFFBB7B}"/>
              </a:ext>
            </a:extLst>
          </p:cNvPr>
          <p:cNvSpPr/>
          <p:nvPr/>
        </p:nvSpPr>
        <p:spPr>
          <a:xfrm>
            <a:off x="6122673" y="3520618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01B7F6-CA50-EFCB-6E8D-60ABDB98A003}"/>
              </a:ext>
            </a:extLst>
          </p:cNvPr>
          <p:cNvSpPr/>
          <p:nvPr/>
        </p:nvSpPr>
        <p:spPr>
          <a:xfrm>
            <a:off x="6440219" y="3520618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751A3A-7A86-B78E-F74E-256873E3C877}"/>
              </a:ext>
            </a:extLst>
          </p:cNvPr>
          <p:cNvSpPr/>
          <p:nvPr/>
        </p:nvSpPr>
        <p:spPr>
          <a:xfrm>
            <a:off x="6258586" y="334041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489ED-2D0D-6D53-CEBD-68499E9C2788}"/>
              </a:ext>
            </a:extLst>
          </p:cNvPr>
          <p:cNvSpPr/>
          <p:nvPr/>
        </p:nvSpPr>
        <p:spPr>
          <a:xfrm>
            <a:off x="6576132" y="334041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BAA5C-1B85-53F0-CB0D-65E73259424F}"/>
              </a:ext>
            </a:extLst>
          </p:cNvPr>
          <p:cNvSpPr/>
          <p:nvPr/>
        </p:nvSpPr>
        <p:spPr>
          <a:xfrm>
            <a:off x="6757764" y="3205922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54F571-BA0E-F456-1C33-CA27AAF6FF92}"/>
              </a:ext>
            </a:extLst>
          </p:cNvPr>
          <p:cNvSpPr/>
          <p:nvPr/>
        </p:nvSpPr>
        <p:spPr>
          <a:xfrm>
            <a:off x="7075310" y="3205922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EE98BB-FFED-29DD-6B5A-5D636D4E3051}"/>
              </a:ext>
            </a:extLst>
          </p:cNvPr>
          <p:cNvSpPr/>
          <p:nvPr/>
        </p:nvSpPr>
        <p:spPr>
          <a:xfrm>
            <a:off x="6757764" y="3520618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B8F5B4-7476-D69D-9C90-842690421C4A}"/>
              </a:ext>
            </a:extLst>
          </p:cNvPr>
          <p:cNvSpPr/>
          <p:nvPr/>
        </p:nvSpPr>
        <p:spPr>
          <a:xfrm>
            <a:off x="7075310" y="3520618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244812-C11B-784E-9882-567A7B4C184C}"/>
              </a:ext>
            </a:extLst>
          </p:cNvPr>
          <p:cNvSpPr/>
          <p:nvPr/>
        </p:nvSpPr>
        <p:spPr>
          <a:xfrm>
            <a:off x="6893677" y="334041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D01365-425C-77DB-6E0E-4B6CC83EA1CF}"/>
              </a:ext>
            </a:extLst>
          </p:cNvPr>
          <p:cNvSpPr/>
          <p:nvPr/>
        </p:nvSpPr>
        <p:spPr>
          <a:xfrm>
            <a:off x="7211223" y="334041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D17C2D-B7CC-E5DD-E7E9-FCAC7BFAE5FC}"/>
              </a:ext>
            </a:extLst>
          </p:cNvPr>
          <p:cNvSpPr/>
          <p:nvPr/>
        </p:nvSpPr>
        <p:spPr>
          <a:xfrm>
            <a:off x="7392855" y="2576533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D4F29-4FE8-C8FF-6D7C-C68BE9FE3FF1}"/>
              </a:ext>
            </a:extLst>
          </p:cNvPr>
          <p:cNvSpPr/>
          <p:nvPr/>
        </p:nvSpPr>
        <p:spPr>
          <a:xfrm>
            <a:off x="7710401" y="2576533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0C4258-34F3-F96F-11CA-2BB31783F327}"/>
              </a:ext>
            </a:extLst>
          </p:cNvPr>
          <p:cNvSpPr/>
          <p:nvPr/>
        </p:nvSpPr>
        <p:spPr>
          <a:xfrm>
            <a:off x="7392855" y="2891229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4CE365-E547-B9EC-4F76-36A77FCF049C}"/>
              </a:ext>
            </a:extLst>
          </p:cNvPr>
          <p:cNvSpPr/>
          <p:nvPr/>
        </p:nvSpPr>
        <p:spPr>
          <a:xfrm>
            <a:off x="7710401" y="2891229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1D1B0F-5376-79F3-5ED4-853C5B7711D9}"/>
              </a:ext>
            </a:extLst>
          </p:cNvPr>
          <p:cNvSpPr/>
          <p:nvPr/>
        </p:nvSpPr>
        <p:spPr>
          <a:xfrm>
            <a:off x="7528768" y="2711022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DB74A3-C66C-78DC-797D-65D01939A0CE}"/>
              </a:ext>
            </a:extLst>
          </p:cNvPr>
          <p:cNvSpPr/>
          <p:nvPr/>
        </p:nvSpPr>
        <p:spPr>
          <a:xfrm>
            <a:off x="7846314" y="271102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DD6D2-DAF4-D001-DE82-D81B545D330E}"/>
              </a:ext>
            </a:extLst>
          </p:cNvPr>
          <p:cNvSpPr/>
          <p:nvPr/>
        </p:nvSpPr>
        <p:spPr>
          <a:xfrm>
            <a:off x="7846314" y="302571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28AD5F-1912-7AAE-1D76-7432BA9FF539}"/>
              </a:ext>
            </a:extLst>
          </p:cNvPr>
          <p:cNvSpPr/>
          <p:nvPr/>
        </p:nvSpPr>
        <p:spPr>
          <a:xfrm>
            <a:off x="7528768" y="3025716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6F019B-E0B3-1CD6-9AEB-2BB5C658B742}"/>
              </a:ext>
            </a:extLst>
          </p:cNvPr>
          <p:cNvSpPr/>
          <p:nvPr/>
        </p:nvSpPr>
        <p:spPr>
          <a:xfrm>
            <a:off x="8027946" y="2576533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C081F0-682A-AEB8-F3B8-D5F72D25EB49}"/>
              </a:ext>
            </a:extLst>
          </p:cNvPr>
          <p:cNvSpPr/>
          <p:nvPr/>
        </p:nvSpPr>
        <p:spPr>
          <a:xfrm>
            <a:off x="8345492" y="2576533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2DD61E-B138-ECC4-0F68-5CBA5E92067E}"/>
              </a:ext>
            </a:extLst>
          </p:cNvPr>
          <p:cNvSpPr/>
          <p:nvPr/>
        </p:nvSpPr>
        <p:spPr>
          <a:xfrm>
            <a:off x="8027946" y="2891229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1BD1ED-7828-F665-2B30-7DC59AFAFBBD}"/>
              </a:ext>
            </a:extLst>
          </p:cNvPr>
          <p:cNvSpPr/>
          <p:nvPr/>
        </p:nvSpPr>
        <p:spPr>
          <a:xfrm>
            <a:off x="8345492" y="2891229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A979AD-EED6-8BF3-7413-804627C7DBE9}"/>
              </a:ext>
            </a:extLst>
          </p:cNvPr>
          <p:cNvSpPr/>
          <p:nvPr/>
        </p:nvSpPr>
        <p:spPr>
          <a:xfrm>
            <a:off x="8163859" y="2711022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DABF78-90FB-B255-C140-6C2BC91C2007}"/>
              </a:ext>
            </a:extLst>
          </p:cNvPr>
          <p:cNvSpPr/>
          <p:nvPr/>
        </p:nvSpPr>
        <p:spPr>
          <a:xfrm>
            <a:off x="8481405" y="271102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E67A37-98E6-55DE-CF61-068CEBDA0C75}"/>
              </a:ext>
            </a:extLst>
          </p:cNvPr>
          <p:cNvSpPr/>
          <p:nvPr/>
        </p:nvSpPr>
        <p:spPr>
          <a:xfrm>
            <a:off x="8481405" y="302571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DB2CD5F-45C8-41DA-E0D9-929510EA50C2}"/>
              </a:ext>
            </a:extLst>
          </p:cNvPr>
          <p:cNvSpPr/>
          <p:nvPr/>
        </p:nvSpPr>
        <p:spPr>
          <a:xfrm>
            <a:off x="8163859" y="3025716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70F910-9E23-F055-500D-79406E89C975}"/>
              </a:ext>
            </a:extLst>
          </p:cNvPr>
          <p:cNvSpPr/>
          <p:nvPr/>
        </p:nvSpPr>
        <p:spPr>
          <a:xfrm>
            <a:off x="7392854" y="3205922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2F710E-7348-573D-0DB5-9466291A6AA0}"/>
              </a:ext>
            </a:extLst>
          </p:cNvPr>
          <p:cNvSpPr/>
          <p:nvPr/>
        </p:nvSpPr>
        <p:spPr>
          <a:xfrm>
            <a:off x="7710400" y="3205922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D6BB74-F585-F94E-CD93-A6A0FD58D45E}"/>
              </a:ext>
            </a:extLst>
          </p:cNvPr>
          <p:cNvSpPr/>
          <p:nvPr/>
        </p:nvSpPr>
        <p:spPr>
          <a:xfrm>
            <a:off x="7392854" y="3520618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809B19-44C9-C809-ABA4-F9998A1B9EA4}"/>
              </a:ext>
            </a:extLst>
          </p:cNvPr>
          <p:cNvSpPr/>
          <p:nvPr/>
        </p:nvSpPr>
        <p:spPr>
          <a:xfrm>
            <a:off x="7710400" y="3520618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62FF85-3CC2-130E-6AB6-5ED47F7CDDB7}"/>
              </a:ext>
            </a:extLst>
          </p:cNvPr>
          <p:cNvSpPr/>
          <p:nvPr/>
        </p:nvSpPr>
        <p:spPr>
          <a:xfrm>
            <a:off x="7528767" y="334041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92D2984-3E16-C4D6-CB9F-99BA6CD5CDC2}"/>
              </a:ext>
            </a:extLst>
          </p:cNvPr>
          <p:cNvSpPr/>
          <p:nvPr/>
        </p:nvSpPr>
        <p:spPr>
          <a:xfrm>
            <a:off x="7846313" y="334041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6C6235-63CE-281F-49FC-33F8D87CC927}"/>
              </a:ext>
            </a:extLst>
          </p:cNvPr>
          <p:cNvSpPr/>
          <p:nvPr/>
        </p:nvSpPr>
        <p:spPr>
          <a:xfrm>
            <a:off x="8027945" y="3205922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136104-2A42-4673-E6EE-D282CD95F437}"/>
              </a:ext>
            </a:extLst>
          </p:cNvPr>
          <p:cNvSpPr/>
          <p:nvPr/>
        </p:nvSpPr>
        <p:spPr>
          <a:xfrm>
            <a:off x="8345491" y="3205922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8D019A-4893-25A6-7D08-1A107F704FA7}"/>
              </a:ext>
            </a:extLst>
          </p:cNvPr>
          <p:cNvSpPr/>
          <p:nvPr/>
        </p:nvSpPr>
        <p:spPr>
          <a:xfrm>
            <a:off x="8027945" y="3520618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EAB377-D87C-1370-C055-B0016545B6BB}"/>
              </a:ext>
            </a:extLst>
          </p:cNvPr>
          <p:cNvSpPr/>
          <p:nvPr/>
        </p:nvSpPr>
        <p:spPr>
          <a:xfrm>
            <a:off x="8345491" y="3520618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CC7D05-6070-9CE9-3C42-91B06B0E1B21}"/>
              </a:ext>
            </a:extLst>
          </p:cNvPr>
          <p:cNvSpPr/>
          <p:nvPr/>
        </p:nvSpPr>
        <p:spPr>
          <a:xfrm>
            <a:off x="8163858" y="334041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F48E30-C960-5D50-99C0-478FC12CD896}"/>
              </a:ext>
            </a:extLst>
          </p:cNvPr>
          <p:cNvSpPr/>
          <p:nvPr/>
        </p:nvSpPr>
        <p:spPr>
          <a:xfrm>
            <a:off x="8481404" y="334041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8F601-D5C4-5D6D-5BB8-78537ADD0F26}"/>
              </a:ext>
            </a:extLst>
          </p:cNvPr>
          <p:cNvSpPr/>
          <p:nvPr/>
        </p:nvSpPr>
        <p:spPr>
          <a:xfrm>
            <a:off x="6122673" y="3835311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E6FB2-7866-B88A-1E03-092C4D23DDB8}"/>
              </a:ext>
            </a:extLst>
          </p:cNvPr>
          <p:cNvSpPr/>
          <p:nvPr/>
        </p:nvSpPr>
        <p:spPr>
          <a:xfrm>
            <a:off x="6440219" y="3835311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7C43A6-EBE3-B94D-A084-DB467C5CCED4}"/>
              </a:ext>
            </a:extLst>
          </p:cNvPr>
          <p:cNvSpPr/>
          <p:nvPr/>
        </p:nvSpPr>
        <p:spPr>
          <a:xfrm>
            <a:off x="6122673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B5335F-D3B7-F067-CEE5-BA17A45195F5}"/>
              </a:ext>
            </a:extLst>
          </p:cNvPr>
          <p:cNvSpPr/>
          <p:nvPr/>
        </p:nvSpPr>
        <p:spPr>
          <a:xfrm>
            <a:off x="6440219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388FE-1ADE-8611-FB55-908460E60642}"/>
              </a:ext>
            </a:extLst>
          </p:cNvPr>
          <p:cNvSpPr/>
          <p:nvPr/>
        </p:nvSpPr>
        <p:spPr>
          <a:xfrm>
            <a:off x="6258586" y="396980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B932E49-A34B-7FC0-F37C-AA6F6A1A2420}"/>
              </a:ext>
            </a:extLst>
          </p:cNvPr>
          <p:cNvSpPr/>
          <p:nvPr/>
        </p:nvSpPr>
        <p:spPr>
          <a:xfrm>
            <a:off x="6576132" y="396979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3C25976-299F-AA7A-C0E3-FC1955FE26AF}"/>
              </a:ext>
            </a:extLst>
          </p:cNvPr>
          <p:cNvSpPr/>
          <p:nvPr/>
        </p:nvSpPr>
        <p:spPr>
          <a:xfrm>
            <a:off x="6576132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534E97-3472-6AF1-B55E-69339FB7254A}"/>
              </a:ext>
            </a:extLst>
          </p:cNvPr>
          <p:cNvSpPr/>
          <p:nvPr/>
        </p:nvSpPr>
        <p:spPr>
          <a:xfrm>
            <a:off x="6258586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444FC52-F2A5-A2AF-7464-916618112FFC}"/>
              </a:ext>
            </a:extLst>
          </p:cNvPr>
          <p:cNvSpPr/>
          <p:nvPr/>
        </p:nvSpPr>
        <p:spPr>
          <a:xfrm>
            <a:off x="6757764" y="3835311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EE6049-7E70-799E-9989-238FAC195794}"/>
              </a:ext>
            </a:extLst>
          </p:cNvPr>
          <p:cNvSpPr/>
          <p:nvPr/>
        </p:nvSpPr>
        <p:spPr>
          <a:xfrm>
            <a:off x="7075310" y="3835311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13CAE-54B9-012E-FAF0-0C9C744489F8}"/>
              </a:ext>
            </a:extLst>
          </p:cNvPr>
          <p:cNvSpPr/>
          <p:nvPr/>
        </p:nvSpPr>
        <p:spPr>
          <a:xfrm>
            <a:off x="6757764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8968D2B-CEA3-16FB-7C3E-09683ABDF24C}"/>
              </a:ext>
            </a:extLst>
          </p:cNvPr>
          <p:cNvSpPr/>
          <p:nvPr/>
        </p:nvSpPr>
        <p:spPr>
          <a:xfrm>
            <a:off x="7075310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5A6734D-32B8-57AB-5066-F6161E1C57CD}"/>
              </a:ext>
            </a:extLst>
          </p:cNvPr>
          <p:cNvSpPr/>
          <p:nvPr/>
        </p:nvSpPr>
        <p:spPr>
          <a:xfrm>
            <a:off x="6893677" y="396980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3F2C210-738A-E61E-4D33-8622D5B32105}"/>
              </a:ext>
            </a:extLst>
          </p:cNvPr>
          <p:cNvSpPr/>
          <p:nvPr/>
        </p:nvSpPr>
        <p:spPr>
          <a:xfrm>
            <a:off x="7211223" y="396979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52DF312-3733-CD89-D481-FB85CB5F051C}"/>
              </a:ext>
            </a:extLst>
          </p:cNvPr>
          <p:cNvSpPr/>
          <p:nvPr/>
        </p:nvSpPr>
        <p:spPr>
          <a:xfrm>
            <a:off x="7211223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EEDA9C0-48AD-B1B7-9079-D30F71F94D29}"/>
              </a:ext>
            </a:extLst>
          </p:cNvPr>
          <p:cNvSpPr/>
          <p:nvPr/>
        </p:nvSpPr>
        <p:spPr>
          <a:xfrm>
            <a:off x="6893677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B99BCD-C33F-EF84-3E7E-784098D33D1B}"/>
              </a:ext>
            </a:extLst>
          </p:cNvPr>
          <p:cNvSpPr/>
          <p:nvPr/>
        </p:nvSpPr>
        <p:spPr>
          <a:xfrm>
            <a:off x="6122672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399D2B8-8FC3-5CC6-8054-D5B98AAFD563}"/>
              </a:ext>
            </a:extLst>
          </p:cNvPr>
          <p:cNvSpPr/>
          <p:nvPr/>
        </p:nvSpPr>
        <p:spPr>
          <a:xfrm>
            <a:off x="6440218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92A6D0-72E7-06B4-64E3-79167002E5C9}"/>
              </a:ext>
            </a:extLst>
          </p:cNvPr>
          <p:cNvSpPr/>
          <p:nvPr/>
        </p:nvSpPr>
        <p:spPr>
          <a:xfrm>
            <a:off x="6122672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2CA40AB-89CB-38BA-8BFE-CD8249808157}"/>
              </a:ext>
            </a:extLst>
          </p:cNvPr>
          <p:cNvSpPr/>
          <p:nvPr/>
        </p:nvSpPr>
        <p:spPr>
          <a:xfrm>
            <a:off x="6440218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924A3D9-F3B4-954B-42B7-647FB3D63E4B}"/>
              </a:ext>
            </a:extLst>
          </p:cNvPr>
          <p:cNvSpPr/>
          <p:nvPr/>
        </p:nvSpPr>
        <p:spPr>
          <a:xfrm>
            <a:off x="6258585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DD08BA-1E60-A610-2DFD-27B3696F2E21}"/>
              </a:ext>
            </a:extLst>
          </p:cNvPr>
          <p:cNvSpPr/>
          <p:nvPr/>
        </p:nvSpPr>
        <p:spPr>
          <a:xfrm>
            <a:off x="6576131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3D1769E-EEF0-35E2-6F45-1759B4995BEC}"/>
              </a:ext>
            </a:extLst>
          </p:cNvPr>
          <p:cNvSpPr/>
          <p:nvPr/>
        </p:nvSpPr>
        <p:spPr>
          <a:xfrm>
            <a:off x="6576131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CD3F791-3E25-8D0C-24D8-8C86AEB328B2}"/>
              </a:ext>
            </a:extLst>
          </p:cNvPr>
          <p:cNvSpPr/>
          <p:nvPr/>
        </p:nvSpPr>
        <p:spPr>
          <a:xfrm>
            <a:off x="6258585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C00C80D-FC1A-824D-963F-6146508BA3D6}"/>
              </a:ext>
            </a:extLst>
          </p:cNvPr>
          <p:cNvSpPr/>
          <p:nvPr/>
        </p:nvSpPr>
        <p:spPr>
          <a:xfrm>
            <a:off x="6757763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AC652A-EA28-F0CA-4A1C-03E192F19EDA}"/>
              </a:ext>
            </a:extLst>
          </p:cNvPr>
          <p:cNvSpPr/>
          <p:nvPr/>
        </p:nvSpPr>
        <p:spPr>
          <a:xfrm>
            <a:off x="7075309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31FDFA-C24A-8923-33CA-2AA8C6685CDB}"/>
              </a:ext>
            </a:extLst>
          </p:cNvPr>
          <p:cNvSpPr/>
          <p:nvPr/>
        </p:nvSpPr>
        <p:spPr>
          <a:xfrm>
            <a:off x="6757763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1DEBDB-2785-A25F-3AB7-17B2A7D58656}"/>
              </a:ext>
            </a:extLst>
          </p:cNvPr>
          <p:cNvSpPr/>
          <p:nvPr/>
        </p:nvSpPr>
        <p:spPr>
          <a:xfrm>
            <a:off x="7075309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6C4208D-439C-0480-3C0A-8001EBF93793}"/>
              </a:ext>
            </a:extLst>
          </p:cNvPr>
          <p:cNvSpPr/>
          <p:nvPr/>
        </p:nvSpPr>
        <p:spPr>
          <a:xfrm>
            <a:off x="6893676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81040E6-6E76-132A-58D0-CF05EFAEFACA}"/>
              </a:ext>
            </a:extLst>
          </p:cNvPr>
          <p:cNvSpPr/>
          <p:nvPr/>
        </p:nvSpPr>
        <p:spPr>
          <a:xfrm>
            <a:off x="7211222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B211C7F-1E78-24D6-4BF2-5D95917A9753}"/>
              </a:ext>
            </a:extLst>
          </p:cNvPr>
          <p:cNvSpPr/>
          <p:nvPr/>
        </p:nvSpPr>
        <p:spPr>
          <a:xfrm>
            <a:off x="7211222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D228F0F-7789-55C5-3C24-D8EE44B3B08D}"/>
              </a:ext>
            </a:extLst>
          </p:cNvPr>
          <p:cNvSpPr/>
          <p:nvPr/>
        </p:nvSpPr>
        <p:spPr>
          <a:xfrm>
            <a:off x="6893676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97D00C9-BE5A-6D41-D0F0-E1072E8497F9}"/>
              </a:ext>
            </a:extLst>
          </p:cNvPr>
          <p:cNvSpPr/>
          <p:nvPr/>
        </p:nvSpPr>
        <p:spPr>
          <a:xfrm>
            <a:off x="7392854" y="3835311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0400BEF-21A4-64A2-AE64-1940C4B34CB1}"/>
              </a:ext>
            </a:extLst>
          </p:cNvPr>
          <p:cNvSpPr/>
          <p:nvPr/>
        </p:nvSpPr>
        <p:spPr>
          <a:xfrm>
            <a:off x="7710400" y="3835311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5BF53B-2C4E-6A05-1A5F-F918728CC9A1}"/>
              </a:ext>
            </a:extLst>
          </p:cNvPr>
          <p:cNvSpPr/>
          <p:nvPr/>
        </p:nvSpPr>
        <p:spPr>
          <a:xfrm>
            <a:off x="7392854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629BB18-7457-8BBA-FE4B-D58269A181B9}"/>
              </a:ext>
            </a:extLst>
          </p:cNvPr>
          <p:cNvSpPr/>
          <p:nvPr/>
        </p:nvSpPr>
        <p:spPr>
          <a:xfrm>
            <a:off x="7710400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726FA5-21AF-7207-9FD9-D8959E6CD489}"/>
              </a:ext>
            </a:extLst>
          </p:cNvPr>
          <p:cNvSpPr/>
          <p:nvPr/>
        </p:nvSpPr>
        <p:spPr>
          <a:xfrm>
            <a:off x="7528767" y="396980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744DFDD-7CD8-AB5E-AB74-226B4BE3D1B3}"/>
              </a:ext>
            </a:extLst>
          </p:cNvPr>
          <p:cNvSpPr/>
          <p:nvPr/>
        </p:nvSpPr>
        <p:spPr>
          <a:xfrm>
            <a:off x="7846313" y="396979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F294EAC-77A0-EC6D-D555-C00C5B1A7B28}"/>
              </a:ext>
            </a:extLst>
          </p:cNvPr>
          <p:cNvSpPr/>
          <p:nvPr/>
        </p:nvSpPr>
        <p:spPr>
          <a:xfrm>
            <a:off x="7846313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27B3FF4-D959-D97B-BAC8-1C100C964050}"/>
              </a:ext>
            </a:extLst>
          </p:cNvPr>
          <p:cNvSpPr/>
          <p:nvPr/>
        </p:nvSpPr>
        <p:spPr>
          <a:xfrm>
            <a:off x="7528767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88E3498-966A-21E0-8996-17C58C309FBC}"/>
              </a:ext>
            </a:extLst>
          </p:cNvPr>
          <p:cNvSpPr/>
          <p:nvPr/>
        </p:nvSpPr>
        <p:spPr>
          <a:xfrm>
            <a:off x="8027945" y="3835311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BF39604-01D8-F50A-8113-6C8CFC4BB58B}"/>
              </a:ext>
            </a:extLst>
          </p:cNvPr>
          <p:cNvSpPr/>
          <p:nvPr/>
        </p:nvSpPr>
        <p:spPr>
          <a:xfrm>
            <a:off x="8345491" y="3835311"/>
            <a:ext cx="317546" cy="314696"/>
          </a:xfrm>
          <a:prstGeom prst="rect">
            <a:avLst/>
          </a:prstGeom>
          <a:solidFill>
            <a:srgbClr val="97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145ADAB-C914-5455-E684-01722D97CE88}"/>
              </a:ext>
            </a:extLst>
          </p:cNvPr>
          <p:cNvSpPr/>
          <p:nvPr/>
        </p:nvSpPr>
        <p:spPr>
          <a:xfrm>
            <a:off x="8027945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162DCD0-B7B3-6ACA-F610-4453E880DF3A}"/>
              </a:ext>
            </a:extLst>
          </p:cNvPr>
          <p:cNvSpPr/>
          <p:nvPr/>
        </p:nvSpPr>
        <p:spPr>
          <a:xfrm>
            <a:off x="8345491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6E91709-E429-04E3-221F-607429D91070}"/>
              </a:ext>
            </a:extLst>
          </p:cNvPr>
          <p:cNvSpPr/>
          <p:nvPr/>
        </p:nvSpPr>
        <p:spPr>
          <a:xfrm>
            <a:off x="8163858" y="396980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1F6E244-F54B-06FE-A810-F7DAE96C9D66}"/>
              </a:ext>
            </a:extLst>
          </p:cNvPr>
          <p:cNvSpPr/>
          <p:nvPr/>
        </p:nvSpPr>
        <p:spPr>
          <a:xfrm>
            <a:off x="8481404" y="396979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97391E-8345-4D11-E3B6-7668A86E9B99}"/>
              </a:ext>
            </a:extLst>
          </p:cNvPr>
          <p:cNvSpPr/>
          <p:nvPr/>
        </p:nvSpPr>
        <p:spPr>
          <a:xfrm>
            <a:off x="8481404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B51A56-DE10-AA66-4701-1E90BF598168}"/>
              </a:ext>
            </a:extLst>
          </p:cNvPr>
          <p:cNvSpPr/>
          <p:nvPr/>
        </p:nvSpPr>
        <p:spPr>
          <a:xfrm>
            <a:off x="8163858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8F3454A-2B6A-B034-3F25-CEE2BC90797D}"/>
              </a:ext>
            </a:extLst>
          </p:cNvPr>
          <p:cNvSpPr/>
          <p:nvPr/>
        </p:nvSpPr>
        <p:spPr>
          <a:xfrm>
            <a:off x="7392853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924A1DF-BA7D-2E85-34DC-9E6B8FD8B7A2}"/>
              </a:ext>
            </a:extLst>
          </p:cNvPr>
          <p:cNvSpPr/>
          <p:nvPr/>
        </p:nvSpPr>
        <p:spPr>
          <a:xfrm>
            <a:off x="7710399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FEF0A37-ADFA-8B58-646A-CC865AC74003}"/>
              </a:ext>
            </a:extLst>
          </p:cNvPr>
          <p:cNvSpPr/>
          <p:nvPr/>
        </p:nvSpPr>
        <p:spPr>
          <a:xfrm>
            <a:off x="7392853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7B2EF75-8DDD-A465-6411-EAE2050A945E}"/>
              </a:ext>
            </a:extLst>
          </p:cNvPr>
          <p:cNvSpPr/>
          <p:nvPr/>
        </p:nvSpPr>
        <p:spPr>
          <a:xfrm>
            <a:off x="7710399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9409458-50D6-21A0-2641-F02F6FB726FD}"/>
              </a:ext>
            </a:extLst>
          </p:cNvPr>
          <p:cNvSpPr/>
          <p:nvPr/>
        </p:nvSpPr>
        <p:spPr>
          <a:xfrm>
            <a:off x="7528766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C5391AC-1560-1DBE-78A3-E8A8114E533F}"/>
              </a:ext>
            </a:extLst>
          </p:cNvPr>
          <p:cNvSpPr/>
          <p:nvPr/>
        </p:nvSpPr>
        <p:spPr>
          <a:xfrm>
            <a:off x="7846312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A1C9977-4C79-B047-925F-836415AD5097}"/>
              </a:ext>
            </a:extLst>
          </p:cNvPr>
          <p:cNvSpPr/>
          <p:nvPr/>
        </p:nvSpPr>
        <p:spPr>
          <a:xfrm>
            <a:off x="7846312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EABCA3F-E996-F6E7-2DE0-6360F754D2ED}"/>
              </a:ext>
            </a:extLst>
          </p:cNvPr>
          <p:cNvSpPr/>
          <p:nvPr/>
        </p:nvSpPr>
        <p:spPr>
          <a:xfrm>
            <a:off x="7528766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5A91341-87BA-2DF5-7BDD-711430456865}"/>
              </a:ext>
            </a:extLst>
          </p:cNvPr>
          <p:cNvSpPr/>
          <p:nvPr/>
        </p:nvSpPr>
        <p:spPr>
          <a:xfrm>
            <a:off x="8027944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EBE7EBF-1F2F-3E41-4EF6-0DAE29738381}"/>
              </a:ext>
            </a:extLst>
          </p:cNvPr>
          <p:cNvSpPr/>
          <p:nvPr/>
        </p:nvSpPr>
        <p:spPr>
          <a:xfrm>
            <a:off x="8345490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325B199-6560-5712-F23E-05E486BCBF52}"/>
              </a:ext>
            </a:extLst>
          </p:cNvPr>
          <p:cNvSpPr/>
          <p:nvPr/>
        </p:nvSpPr>
        <p:spPr>
          <a:xfrm>
            <a:off x="8027944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600934C-E2BD-8556-2F05-9747690175A9}"/>
              </a:ext>
            </a:extLst>
          </p:cNvPr>
          <p:cNvSpPr/>
          <p:nvPr/>
        </p:nvSpPr>
        <p:spPr>
          <a:xfrm>
            <a:off x="8345490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B4AEA72-10F1-1689-C776-FDC148FFCF40}"/>
              </a:ext>
            </a:extLst>
          </p:cNvPr>
          <p:cNvSpPr/>
          <p:nvPr/>
        </p:nvSpPr>
        <p:spPr>
          <a:xfrm>
            <a:off x="8163857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F4CBC57-0832-D6D7-4D02-8838B348C2A2}"/>
              </a:ext>
            </a:extLst>
          </p:cNvPr>
          <p:cNvSpPr/>
          <p:nvPr/>
        </p:nvSpPr>
        <p:spPr>
          <a:xfrm>
            <a:off x="8481403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A9A9C1D-54B6-2C5B-BCAA-6C4C4817C808}"/>
              </a:ext>
            </a:extLst>
          </p:cNvPr>
          <p:cNvSpPr/>
          <p:nvPr/>
        </p:nvSpPr>
        <p:spPr>
          <a:xfrm>
            <a:off x="8481403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8BC5526-D2B0-9624-EDCB-C0947FBF4F38}"/>
              </a:ext>
            </a:extLst>
          </p:cNvPr>
          <p:cNvSpPr/>
          <p:nvPr/>
        </p:nvSpPr>
        <p:spPr>
          <a:xfrm>
            <a:off x="8163857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08B5BA1-80A6-1CEA-9944-11F58BCFFDAD}"/>
              </a:ext>
            </a:extLst>
          </p:cNvPr>
          <p:cNvCxnSpPr/>
          <p:nvPr/>
        </p:nvCxnSpPr>
        <p:spPr>
          <a:xfrm flipV="1">
            <a:off x="6024583" y="2190585"/>
            <a:ext cx="1597231" cy="2274115"/>
          </a:xfrm>
          <a:prstGeom prst="straightConnector1">
            <a:avLst/>
          </a:prstGeom>
          <a:ln w="38100">
            <a:solidFill>
              <a:srgbClr val="C00000">
                <a:alpha val="32941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3510CAE-2B33-1639-F04F-B698FEB60B43}"/>
              </a:ext>
            </a:extLst>
          </p:cNvPr>
          <p:cNvCxnSpPr>
            <a:cxnSpLocks/>
          </p:cNvCxnSpPr>
          <p:nvPr/>
        </p:nvCxnSpPr>
        <p:spPr>
          <a:xfrm>
            <a:off x="6008194" y="2484425"/>
            <a:ext cx="2790756" cy="2114760"/>
          </a:xfrm>
          <a:prstGeom prst="straightConnector1">
            <a:avLst/>
          </a:prstGeom>
          <a:ln w="38100">
            <a:solidFill>
              <a:srgbClr val="00B050">
                <a:alpha val="32941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B8793FF-9255-97FC-65BA-64EF5E9FD17C}"/>
              </a:ext>
            </a:extLst>
          </p:cNvPr>
          <p:cNvCxnSpPr/>
          <p:nvPr/>
        </p:nvCxnSpPr>
        <p:spPr>
          <a:xfrm flipH="1" flipV="1">
            <a:off x="5864266" y="4015518"/>
            <a:ext cx="2980707" cy="1344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4AE1F5CD-B88C-24C9-7B23-A9A27E35BE63}"/>
              </a:ext>
            </a:extLst>
          </p:cNvPr>
          <p:cNvSpPr/>
          <p:nvPr/>
        </p:nvSpPr>
        <p:spPr>
          <a:xfrm>
            <a:off x="6576131" y="3651608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4F0BADD-00A4-AFEA-1B58-6874DB048E7C}"/>
              </a:ext>
            </a:extLst>
          </p:cNvPr>
          <p:cNvSpPr/>
          <p:nvPr/>
        </p:nvSpPr>
        <p:spPr>
          <a:xfrm>
            <a:off x="6258585" y="365160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0194157A-4401-4D9E-5EC8-0D13446B3318}"/>
              </a:ext>
            </a:extLst>
          </p:cNvPr>
          <p:cNvSpPr/>
          <p:nvPr/>
        </p:nvSpPr>
        <p:spPr>
          <a:xfrm>
            <a:off x="7211222" y="3651608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A0C312F-02AF-642C-A099-2072645A9E13}"/>
              </a:ext>
            </a:extLst>
          </p:cNvPr>
          <p:cNvSpPr/>
          <p:nvPr/>
        </p:nvSpPr>
        <p:spPr>
          <a:xfrm>
            <a:off x="6893676" y="365160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BD70E81-082C-CAE0-F657-C16413CE61FD}"/>
              </a:ext>
            </a:extLst>
          </p:cNvPr>
          <p:cNvSpPr/>
          <p:nvPr/>
        </p:nvSpPr>
        <p:spPr>
          <a:xfrm>
            <a:off x="7846312" y="3651608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9173069-FB1F-B7A0-CA6A-04A53B656ECA}"/>
              </a:ext>
            </a:extLst>
          </p:cNvPr>
          <p:cNvSpPr/>
          <p:nvPr/>
        </p:nvSpPr>
        <p:spPr>
          <a:xfrm>
            <a:off x="7528766" y="365160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A89DB7E-918D-857B-C547-BE02B2E2E9F6}"/>
              </a:ext>
            </a:extLst>
          </p:cNvPr>
          <p:cNvSpPr/>
          <p:nvPr/>
        </p:nvSpPr>
        <p:spPr>
          <a:xfrm>
            <a:off x="8481403" y="3651608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169E09E-9789-D51B-5DD5-0DD8C127F992}"/>
              </a:ext>
            </a:extLst>
          </p:cNvPr>
          <p:cNvSpPr/>
          <p:nvPr/>
        </p:nvSpPr>
        <p:spPr>
          <a:xfrm>
            <a:off x="8163857" y="365160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F9C08F5-D2E8-9CB7-1E79-CB4D59377BAC}"/>
              </a:ext>
            </a:extLst>
          </p:cNvPr>
          <p:cNvSpPr/>
          <p:nvPr/>
        </p:nvSpPr>
        <p:spPr>
          <a:xfrm>
            <a:off x="5695778" y="3759609"/>
            <a:ext cx="527050" cy="5016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D736546-0286-199E-B06A-170105BC1861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4116665" y="4010434"/>
            <a:ext cx="1579113" cy="7886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980542D-0ECE-6DEB-B502-0F882413B1CE}"/>
              </a:ext>
            </a:extLst>
          </p:cNvPr>
          <p:cNvSpPr txBox="1"/>
          <p:nvPr/>
        </p:nvSpPr>
        <p:spPr>
          <a:xfrm>
            <a:off x="2296012" y="4150007"/>
            <a:ext cx="1937994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Оріентація лінії є важна щоби знати котра сторона є ліва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uk-UA" dirty="0">
                <a:solidFill>
                  <a:schemeClr val="bg1"/>
                </a:solidFill>
              </a:rPr>
              <a:t>права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0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15A2-3C72-0F66-D0DA-FE1B2664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Формули Ребра Трикутника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1645-8F89-4C85-2500-1953C6B7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399028" cy="4351337"/>
          </a:xfrm>
        </p:spPr>
        <p:txBody>
          <a:bodyPr/>
          <a:lstStyle/>
          <a:p>
            <a:r>
              <a:rPr lang="uk-UA" dirty="0"/>
              <a:t>Трикутник має три ребра.</a:t>
            </a:r>
          </a:p>
          <a:p>
            <a:r>
              <a:rPr lang="uk-UA" dirty="0"/>
              <a:t>Якщо ми знаємо чи наша точка є з лівої або правої сторони ребра, то ми можемо намалювати нашого трикутника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6E693-2872-A012-CAF2-DF5198EE6B42}"/>
              </a:ext>
            </a:extLst>
          </p:cNvPr>
          <p:cNvSpPr/>
          <p:nvPr/>
        </p:nvSpPr>
        <p:spPr>
          <a:xfrm>
            <a:off x="6122674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37EAE-D3B1-2BDE-EECF-8AB1303920F6}"/>
              </a:ext>
            </a:extLst>
          </p:cNvPr>
          <p:cNvSpPr/>
          <p:nvPr/>
        </p:nvSpPr>
        <p:spPr>
          <a:xfrm>
            <a:off x="6440220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9D7EF-00C5-C70C-5014-DB98F93E44B3}"/>
              </a:ext>
            </a:extLst>
          </p:cNvPr>
          <p:cNvSpPr/>
          <p:nvPr/>
        </p:nvSpPr>
        <p:spPr>
          <a:xfrm>
            <a:off x="6122674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EC963-F1DD-6DD2-F4A0-FEFED98D76C0}"/>
              </a:ext>
            </a:extLst>
          </p:cNvPr>
          <p:cNvSpPr/>
          <p:nvPr/>
        </p:nvSpPr>
        <p:spPr>
          <a:xfrm>
            <a:off x="6440220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B1AAF-D051-6F99-1949-0A964FA0013E}"/>
              </a:ext>
            </a:extLst>
          </p:cNvPr>
          <p:cNvSpPr/>
          <p:nvPr/>
        </p:nvSpPr>
        <p:spPr>
          <a:xfrm>
            <a:off x="6258587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414DBF-EBBD-F827-7746-09CCFC81E826}"/>
              </a:ext>
            </a:extLst>
          </p:cNvPr>
          <p:cNvSpPr/>
          <p:nvPr/>
        </p:nvSpPr>
        <p:spPr>
          <a:xfrm>
            <a:off x="6576133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21962F-20EA-5F53-02B7-5CF4A77D7542}"/>
              </a:ext>
            </a:extLst>
          </p:cNvPr>
          <p:cNvSpPr/>
          <p:nvPr/>
        </p:nvSpPr>
        <p:spPr>
          <a:xfrm>
            <a:off x="6576133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19709C-9D28-F0F5-7BF4-AC081217A1C9}"/>
              </a:ext>
            </a:extLst>
          </p:cNvPr>
          <p:cNvSpPr/>
          <p:nvPr/>
        </p:nvSpPr>
        <p:spPr>
          <a:xfrm>
            <a:off x="6258587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38375-AC5C-BA1E-53ED-363DDD3F26CC}"/>
              </a:ext>
            </a:extLst>
          </p:cNvPr>
          <p:cNvSpPr/>
          <p:nvPr/>
        </p:nvSpPr>
        <p:spPr>
          <a:xfrm>
            <a:off x="6757765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E692C-47D7-5CF5-3344-E0950668E7E1}"/>
              </a:ext>
            </a:extLst>
          </p:cNvPr>
          <p:cNvSpPr/>
          <p:nvPr/>
        </p:nvSpPr>
        <p:spPr>
          <a:xfrm>
            <a:off x="7075311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0E3A9-4FED-879E-53E5-E94C93E69F2F}"/>
              </a:ext>
            </a:extLst>
          </p:cNvPr>
          <p:cNvSpPr/>
          <p:nvPr/>
        </p:nvSpPr>
        <p:spPr>
          <a:xfrm>
            <a:off x="6757765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3E03AB-A756-9918-D784-133EBE1598E3}"/>
              </a:ext>
            </a:extLst>
          </p:cNvPr>
          <p:cNvSpPr/>
          <p:nvPr/>
        </p:nvSpPr>
        <p:spPr>
          <a:xfrm>
            <a:off x="7075311" y="289122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C46CCC-FCD9-6038-3CD9-72BC8B0E5405}"/>
              </a:ext>
            </a:extLst>
          </p:cNvPr>
          <p:cNvSpPr/>
          <p:nvPr/>
        </p:nvSpPr>
        <p:spPr>
          <a:xfrm>
            <a:off x="6893678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74A2B9-529B-9D9B-AD61-68973D0B9914}"/>
              </a:ext>
            </a:extLst>
          </p:cNvPr>
          <p:cNvSpPr/>
          <p:nvPr/>
        </p:nvSpPr>
        <p:spPr>
          <a:xfrm>
            <a:off x="7211224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FCA630-E35F-A2CF-4E46-5079A79389D4}"/>
              </a:ext>
            </a:extLst>
          </p:cNvPr>
          <p:cNvSpPr/>
          <p:nvPr/>
        </p:nvSpPr>
        <p:spPr>
          <a:xfrm>
            <a:off x="7211224" y="302571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EE8B16-611B-AAC3-3758-81C0455E3A28}"/>
              </a:ext>
            </a:extLst>
          </p:cNvPr>
          <p:cNvSpPr/>
          <p:nvPr/>
        </p:nvSpPr>
        <p:spPr>
          <a:xfrm>
            <a:off x="6893678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B6BF3-9C26-FF09-BB3A-968EAABB816E}"/>
              </a:ext>
            </a:extLst>
          </p:cNvPr>
          <p:cNvSpPr/>
          <p:nvPr/>
        </p:nvSpPr>
        <p:spPr>
          <a:xfrm>
            <a:off x="6122673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FF83DA-0E2F-B8FF-6312-05768C40A62A}"/>
              </a:ext>
            </a:extLst>
          </p:cNvPr>
          <p:cNvSpPr/>
          <p:nvPr/>
        </p:nvSpPr>
        <p:spPr>
          <a:xfrm>
            <a:off x="6440219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78A67E-7A72-7290-7B2D-806DCCFFBB7B}"/>
              </a:ext>
            </a:extLst>
          </p:cNvPr>
          <p:cNvSpPr/>
          <p:nvPr/>
        </p:nvSpPr>
        <p:spPr>
          <a:xfrm>
            <a:off x="6122673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01B7F6-CA50-EFCB-6E8D-60ABDB98A003}"/>
              </a:ext>
            </a:extLst>
          </p:cNvPr>
          <p:cNvSpPr/>
          <p:nvPr/>
        </p:nvSpPr>
        <p:spPr>
          <a:xfrm>
            <a:off x="6440219" y="352061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751A3A-7A86-B78E-F74E-256873E3C877}"/>
              </a:ext>
            </a:extLst>
          </p:cNvPr>
          <p:cNvSpPr/>
          <p:nvPr/>
        </p:nvSpPr>
        <p:spPr>
          <a:xfrm>
            <a:off x="6258586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489ED-2D0D-6D53-CEBD-68499E9C2788}"/>
              </a:ext>
            </a:extLst>
          </p:cNvPr>
          <p:cNvSpPr/>
          <p:nvPr/>
        </p:nvSpPr>
        <p:spPr>
          <a:xfrm>
            <a:off x="6576132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A23E44-D3B8-5901-6A33-F7E9676DAC20}"/>
              </a:ext>
            </a:extLst>
          </p:cNvPr>
          <p:cNvSpPr/>
          <p:nvPr/>
        </p:nvSpPr>
        <p:spPr>
          <a:xfrm>
            <a:off x="6576132" y="365510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EC8EC8-12FD-E1E4-0BE6-9EA42787DF16}"/>
              </a:ext>
            </a:extLst>
          </p:cNvPr>
          <p:cNvSpPr/>
          <p:nvPr/>
        </p:nvSpPr>
        <p:spPr>
          <a:xfrm>
            <a:off x="6258586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BAA5C-1B85-53F0-CB0D-65E73259424F}"/>
              </a:ext>
            </a:extLst>
          </p:cNvPr>
          <p:cNvSpPr/>
          <p:nvPr/>
        </p:nvSpPr>
        <p:spPr>
          <a:xfrm>
            <a:off x="6757764" y="320592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54F571-BA0E-F456-1C33-CA27AAF6FF92}"/>
              </a:ext>
            </a:extLst>
          </p:cNvPr>
          <p:cNvSpPr/>
          <p:nvPr/>
        </p:nvSpPr>
        <p:spPr>
          <a:xfrm>
            <a:off x="7075310" y="320592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EE98BB-FFED-29DD-6B5A-5D636D4E3051}"/>
              </a:ext>
            </a:extLst>
          </p:cNvPr>
          <p:cNvSpPr/>
          <p:nvPr/>
        </p:nvSpPr>
        <p:spPr>
          <a:xfrm>
            <a:off x="6757764" y="352061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B8F5B4-7476-D69D-9C90-842690421C4A}"/>
              </a:ext>
            </a:extLst>
          </p:cNvPr>
          <p:cNvSpPr/>
          <p:nvPr/>
        </p:nvSpPr>
        <p:spPr>
          <a:xfrm>
            <a:off x="7075310" y="352061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244812-C11B-784E-9882-567A7B4C184C}"/>
              </a:ext>
            </a:extLst>
          </p:cNvPr>
          <p:cNvSpPr/>
          <p:nvPr/>
        </p:nvSpPr>
        <p:spPr>
          <a:xfrm>
            <a:off x="6893677" y="334041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D01365-425C-77DB-6E0E-4B6CC83EA1CF}"/>
              </a:ext>
            </a:extLst>
          </p:cNvPr>
          <p:cNvSpPr/>
          <p:nvPr/>
        </p:nvSpPr>
        <p:spPr>
          <a:xfrm>
            <a:off x="7211223" y="334041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D7547FD-45FD-77C0-FFE9-CD71FA37D520}"/>
              </a:ext>
            </a:extLst>
          </p:cNvPr>
          <p:cNvSpPr/>
          <p:nvPr/>
        </p:nvSpPr>
        <p:spPr>
          <a:xfrm>
            <a:off x="7211223" y="365510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031CE5-70F3-AB53-DF25-46A19F9317F6}"/>
              </a:ext>
            </a:extLst>
          </p:cNvPr>
          <p:cNvSpPr/>
          <p:nvPr/>
        </p:nvSpPr>
        <p:spPr>
          <a:xfrm>
            <a:off x="6893677" y="365510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D17C2D-B7CC-E5DD-E7E9-FCAC7BFAE5FC}"/>
              </a:ext>
            </a:extLst>
          </p:cNvPr>
          <p:cNvSpPr/>
          <p:nvPr/>
        </p:nvSpPr>
        <p:spPr>
          <a:xfrm>
            <a:off x="7392855" y="2576533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D4F29-4FE8-C8FF-6D7C-C68BE9FE3FF1}"/>
              </a:ext>
            </a:extLst>
          </p:cNvPr>
          <p:cNvSpPr/>
          <p:nvPr/>
        </p:nvSpPr>
        <p:spPr>
          <a:xfrm>
            <a:off x="7710401" y="2576533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0C4258-34F3-F96F-11CA-2BB31783F327}"/>
              </a:ext>
            </a:extLst>
          </p:cNvPr>
          <p:cNvSpPr/>
          <p:nvPr/>
        </p:nvSpPr>
        <p:spPr>
          <a:xfrm>
            <a:off x="7392855" y="289122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4CE365-E547-B9EC-4F76-36A77FCF049C}"/>
              </a:ext>
            </a:extLst>
          </p:cNvPr>
          <p:cNvSpPr/>
          <p:nvPr/>
        </p:nvSpPr>
        <p:spPr>
          <a:xfrm>
            <a:off x="7710401" y="289122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1D1B0F-5376-79F3-5ED4-853C5B7711D9}"/>
              </a:ext>
            </a:extLst>
          </p:cNvPr>
          <p:cNvSpPr/>
          <p:nvPr/>
        </p:nvSpPr>
        <p:spPr>
          <a:xfrm>
            <a:off x="7528768" y="271102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DB74A3-C66C-78DC-797D-65D01939A0CE}"/>
              </a:ext>
            </a:extLst>
          </p:cNvPr>
          <p:cNvSpPr/>
          <p:nvPr/>
        </p:nvSpPr>
        <p:spPr>
          <a:xfrm>
            <a:off x="7846314" y="271102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DD6D2-DAF4-D001-DE82-D81B545D330E}"/>
              </a:ext>
            </a:extLst>
          </p:cNvPr>
          <p:cNvSpPr/>
          <p:nvPr/>
        </p:nvSpPr>
        <p:spPr>
          <a:xfrm>
            <a:off x="7846314" y="302571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28AD5F-1912-7AAE-1D76-7432BA9FF539}"/>
              </a:ext>
            </a:extLst>
          </p:cNvPr>
          <p:cNvSpPr/>
          <p:nvPr/>
        </p:nvSpPr>
        <p:spPr>
          <a:xfrm>
            <a:off x="7528768" y="302571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6F019B-E0B3-1CD6-9AEB-2BB5C658B742}"/>
              </a:ext>
            </a:extLst>
          </p:cNvPr>
          <p:cNvSpPr/>
          <p:nvPr/>
        </p:nvSpPr>
        <p:spPr>
          <a:xfrm>
            <a:off x="8027946" y="2576533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C081F0-682A-AEB8-F3B8-D5F72D25EB49}"/>
              </a:ext>
            </a:extLst>
          </p:cNvPr>
          <p:cNvSpPr/>
          <p:nvPr/>
        </p:nvSpPr>
        <p:spPr>
          <a:xfrm>
            <a:off x="8345492" y="2576533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2DD61E-B138-ECC4-0F68-5CBA5E92067E}"/>
              </a:ext>
            </a:extLst>
          </p:cNvPr>
          <p:cNvSpPr/>
          <p:nvPr/>
        </p:nvSpPr>
        <p:spPr>
          <a:xfrm>
            <a:off x="8027946" y="289122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1BD1ED-7828-F665-2B30-7DC59AFAFBBD}"/>
              </a:ext>
            </a:extLst>
          </p:cNvPr>
          <p:cNvSpPr/>
          <p:nvPr/>
        </p:nvSpPr>
        <p:spPr>
          <a:xfrm>
            <a:off x="8345492" y="289122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A979AD-EED6-8BF3-7413-804627C7DBE9}"/>
              </a:ext>
            </a:extLst>
          </p:cNvPr>
          <p:cNvSpPr/>
          <p:nvPr/>
        </p:nvSpPr>
        <p:spPr>
          <a:xfrm>
            <a:off x="8163859" y="271102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DABF78-90FB-B255-C140-6C2BC91C2007}"/>
              </a:ext>
            </a:extLst>
          </p:cNvPr>
          <p:cNvSpPr/>
          <p:nvPr/>
        </p:nvSpPr>
        <p:spPr>
          <a:xfrm>
            <a:off x="8481405" y="271102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E67A37-98E6-55DE-CF61-068CEBDA0C75}"/>
              </a:ext>
            </a:extLst>
          </p:cNvPr>
          <p:cNvSpPr/>
          <p:nvPr/>
        </p:nvSpPr>
        <p:spPr>
          <a:xfrm>
            <a:off x="8481405" y="302571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DB2CD5F-45C8-41DA-E0D9-929510EA50C2}"/>
              </a:ext>
            </a:extLst>
          </p:cNvPr>
          <p:cNvSpPr/>
          <p:nvPr/>
        </p:nvSpPr>
        <p:spPr>
          <a:xfrm>
            <a:off x="8163859" y="302571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70F910-9E23-F055-500D-79406E89C975}"/>
              </a:ext>
            </a:extLst>
          </p:cNvPr>
          <p:cNvSpPr/>
          <p:nvPr/>
        </p:nvSpPr>
        <p:spPr>
          <a:xfrm>
            <a:off x="7392854" y="320592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2F710E-7348-573D-0DB5-9466291A6AA0}"/>
              </a:ext>
            </a:extLst>
          </p:cNvPr>
          <p:cNvSpPr/>
          <p:nvPr/>
        </p:nvSpPr>
        <p:spPr>
          <a:xfrm>
            <a:off x="7710400" y="320592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D6BB74-F585-F94E-CD93-A6A0FD58D45E}"/>
              </a:ext>
            </a:extLst>
          </p:cNvPr>
          <p:cNvSpPr/>
          <p:nvPr/>
        </p:nvSpPr>
        <p:spPr>
          <a:xfrm>
            <a:off x="7392854" y="352061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809B19-44C9-C809-ABA4-F9998A1B9EA4}"/>
              </a:ext>
            </a:extLst>
          </p:cNvPr>
          <p:cNvSpPr/>
          <p:nvPr/>
        </p:nvSpPr>
        <p:spPr>
          <a:xfrm>
            <a:off x="7710400" y="352061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62FF85-3CC2-130E-6AB6-5ED47F7CDDB7}"/>
              </a:ext>
            </a:extLst>
          </p:cNvPr>
          <p:cNvSpPr/>
          <p:nvPr/>
        </p:nvSpPr>
        <p:spPr>
          <a:xfrm>
            <a:off x="7528767" y="334041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92D2984-3E16-C4D6-CB9F-99BA6CD5CDC2}"/>
              </a:ext>
            </a:extLst>
          </p:cNvPr>
          <p:cNvSpPr/>
          <p:nvPr/>
        </p:nvSpPr>
        <p:spPr>
          <a:xfrm>
            <a:off x="7846313" y="334041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ABCF5F-3B84-0120-7087-57D569C63A26}"/>
              </a:ext>
            </a:extLst>
          </p:cNvPr>
          <p:cNvSpPr/>
          <p:nvPr/>
        </p:nvSpPr>
        <p:spPr>
          <a:xfrm>
            <a:off x="7846313" y="365510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0B631F4-479D-2AC7-0DA9-D24E078F8066}"/>
              </a:ext>
            </a:extLst>
          </p:cNvPr>
          <p:cNvSpPr/>
          <p:nvPr/>
        </p:nvSpPr>
        <p:spPr>
          <a:xfrm>
            <a:off x="7528767" y="365510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6C6235-63CE-281F-49FC-33F8D87CC927}"/>
              </a:ext>
            </a:extLst>
          </p:cNvPr>
          <p:cNvSpPr/>
          <p:nvPr/>
        </p:nvSpPr>
        <p:spPr>
          <a:xfrm>
            <a:off x="8027945" y="320592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136104-2A42-4673-E6EE-D282CD95F437}"/>
              </a:ext>
            </a:extLst>
          </p:cNvPr>
          <p:cNvSpPr/>
          <p:nvPr/>
        </p:nvSpPr>
        <p:spPr>
          <a:xfrm>
            <a:off x="8345491" y="320592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8D019A-4893-25A6-7D08-1A107F704FA7}"/>
              </a:ext>
            </a:extLst>
          </p:cNvPr>
          <p:cNvSpPr/>
          <p:nvPr/>
        </p:nvSpPr>
        <p:spPr>
          <a:xfrm>
            <a:off x="8027945" y="352061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EAB377-D87C-1370-C055-B0016545B6BB}"/>
              </a:ext>
            </a:extLst>
          </p:cNvPr>
          <p:cNvSpPr/>
          <p:nvPr/>
        </p:nvSpPr>
        <p:spPr>
          <a:xfrm>
            <a:off x="8345491" y="352061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CC7D05-6070-9CE9-3C42-91B06B0E1B21}"/>
              </a:ext>
            </a:extLst>
          </p:cNvPr>
          <p:cNvSpPr/>
          <p:nvPr/>
        </p:nvSpPr>
        <p:spPr>
          <a:xfrm>
            <a:off x="8163858" y="334041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F48E30-C960-5D50-99C0-478FC12CD896}"/>
              </a:ext>
            </a:extLst>
          </p:cNvPr>
          <p:cNvSpPr/>
          <p:nvPr/>
        </p:nvSpPr>
        <p:spPr>
          <a:xfrm>
            <a:off x="8481404" y="334041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5826C73-2A2C-993F-CBC8-AFC63F309630}"/>
              </a:ext>
            </a:extLst>
          </p:cNvPr>
          <p:cNvSpPr/>
          <p:nvPr/>
        </p:nvSpPr>
        <p:spPr>
          <a:xfrm>
            <a:off x="8481404" y="365510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3FF6AFC-C50B-DF0F-8ABD-3CB92BF7F203}"/>
              </a:ext>
            </a:extLst>
          </p:cNvPr>
          <p:cNvSpPr/>
          <p:nvPr/>
        </p:nvSpPr>
        <p:spPr>
          <a:xfrm>
            <a:off x="8163858" y="365510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8F601-D5C4-5D6D-5BB8-78537ADD0F26}"/>
              </a:ext>
            </a:extLst>
          </p:cNvPr>
          <p:cNvSpPr/>
          <p:nvPr/>
        </p:nvSpPr>
        <p:spPr>
          <a:xfrm>
            <a:off x="6122673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E6FB2-7866-B88A-1E03-092C4D23DDB8}"/>
              </a:ext>
            </a:extLst>
          </p:cNvPr>
          <p:cNvSpPr/>
          <p:nvPr/>
        </p:nvSpPr>
        <p:spPr>
          <a:xfrm>
            <a:off x="6440219" y="3835311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7C43A6-EBE3-B94D-A084-DB467C5CCED4}"/>
              </a:ext>
            </a:extLst>
          </p:cNvPr>
          <p:cNvSpPr/>
          <p:nvPr/>
        </p:nvSpPr>
        <p:spPr>
          <a:xfrm>
            <a:off x="6122673" y="4150007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B5335F-D3B7-F067-CEE5-BA17A45195F5}"/>
              </a:ext>
            </a:extLst>
          </p:cNvPr>
          <p:cNvSpPr/>
          <p:nvPr/>
        </p:nvSpPr>
        <p:spPr>
          <a:xfrm>
            <a:off x="6440219" y="4150007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388FE-1ADE-8611-FB55-908460E60642}"/>
              </a:ext>
            </a:extLst>
          </p:cNvPr>
          <p:cNvSpPr/>
          <p:nvPr/>
        </p:nvSpPr>
        <p:spPr>
          <a:xfrm>
            <a:off x="6258586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B932E49-A34B-7FC0-F37C-AA6F6A1A2420}"/>
              </a:ext>
            </a:extLst>
          </p:cNvPr>
          <p:cNvSpPr/>
          <p:nvPr/>
        </p:nvSpPr>
        <p:spPr>
          <a:xfrm>
            <a:off x="6576132" y="39697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3C25976-299F-AA7A-C0E3-FC1955FE26AF}"/>
              </a:ext>
            </a:extLst>
          </p:cNvPr>
          <p:cNvSpPr/>
          <p:nvPr/>
        </p:nvSpPr>
        <p:spPr>
          <a:xfrm>
            <a:off x="6576132" y="428449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534E97-3472-6AF1-B55E-69339FB7254A}"/>
              </a:ext>
            </a:extLst>
          </p:cNvPr>
          <p:cNvSpPr/>
          <p:nvPr/>
        </p:nvSpPr>
        <p:spPr>
          <a:xfrm>
            <a:off x="6258586" y="4284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444FC52-F2A5-A2AF-7464-916618112FFC}"/>
              </a:ext>
            </a:extLst>
          </p:cNvPr>
          <p:cNvSpPr/>
          <p:nvPr/>
        </p:nvSpPr>
        <p:spPr>
          <a:xfrm>
            <a:off x="6757764" y="3835311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EE6049-7E70-799E-9989-238FAC195794}"/>
              </a:ext>
            </a:extLst>
          </p:cNvPr>
          <p:cNvSpPr/>
          <p:nvPr/>
        </p:nvSpPr>
        <p:spPr>
          <a:xfrm>
            <a:off x="7075310" y="3835311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13CAE-54B9-012E-FAF0-0C9C744489F8}"/>
              </a:ext>
            </a:extLst>
          </p:cNvPr>
          <p:cNvSpPr/>
          <p:nvPr/>
        </p:nvSpPr>
        <p:spPr>
          <a:xfrm>
            <a:off x="6757764" y="4150007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8968D2B-CEA3-16FB-7C3E-09683ABDF24C}"/>
              </a:ext>
            </a:extLst>
          </p:cNvPr>
          <p:cNvSpPr/>
          <p:nvPr/>
        </p:nvSpPr>
        <p:spPr>
          <a:xfrm>
            <a:off x="7075310" y="4150007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5A6734D-32B8-57AB-5066-F6161E1C57CD}"/>
              </a:ext>
            </a:extLst>
          </p:cNvPr>
          <p:cNvSpPr/>
          <p:nvPr/>
        </p:nvSpPr>
        <p:spPr>
          <a:xfrm>
            <a:off x="6893677" y="396980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3F2C210-738A-E61E-4D33-8622D5B32105}"/>
              </a:ext>
            </a:extLst>
          </p:cNvPr>
          <p:cNvSpPr/>
          <p:nvPr/>
        </p:nvSpPr>
        <p:spPr>
          <a:xfrm>
            <a:off x="7211223" y="39697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52DF312-3733-CD89-D481-FB85CB5F051C}"/>
              </a:ext>
            </a:extLst>
          </p:cNvPr>
          <p:cNvSpPr/>
          <p:nvPr/>
        </p:nvSpPr>
        <p:spPr>
          <a:xfrm>
            <a:off x="7211223" y="428449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EEDA9C0-48AD-B1B7-9079-D30F71F94D29}"/>
              </a:ext>
            </a:extLst>
          </p:cNvPr>
          <p:cNvSpPr/>
          <p:nvPr/>
        </p:nvSpPr>
        <p:spPr>
          <a:xfrm>
            <a:off x="6893677" y="4284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B99BCD-C33F-EF84-3E7E-784098D33D1B}"/>
              </a:ext>
            </a:extLst>
          </p:cNvPr>
          <p:cNvSpPr/>
          <p:nvPr/>
        </p:nvSpPr>
        <p:spPr>
          <a:xfrm>
            <a:off x="6122672" y="4464700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399D2B8-8FC3-5CC6-8054-D5B98AAFD563}"/>
              </a:ext>
            </a:extLst>
          </p:cNvPr>
          <p:cNvSpPr/>
          <p:nvPr/>
        </p:nvSpPr>
        <p:spPr>
          <a:xfrm>
            <a:off x="6440218" y="4464700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92A6D0-72E7-06B4-64E3-79167002E5C9}"/>
              </a:ext>
            </a:extLst>
          </p:cNvPr>
          <p:cNvSpPr/>
          <p:nvPr/>
        </p:nvSpPr>
        <p:spPr>
          <a:xfrm>
            <a:off x="6122672" y="4779396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2CA40AB-89CB-38BA-8BFE-CD8249808157}"/>
              </a:ext>
            </a:extLst>
          </p:cNvPr>
          <p:cNvSpPr/>
          <p:nvPr/>
        </p:nvSpPr>
        <p:spPr>
          <a:xfrm>
            <a:off x="6440218" y="4779396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924A3D9-F3B4-954B-42B7-647FB3D63E4B}"/>
              </a:ext>
            </a:extLst>
          </p:cNvPr>
          <p:cNvSpPr/>
          <p:nvPr/>
        </p:nvSpPr>
        <p:spPr>
          <a:xfrm>
            <a:off x="6258585" y="459918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DD08BA-1E60-A610-2DFD-27B3696F2E21}"/>
              </a:ext>
            </a:extLst>
          </p:cNvPr>
          <p:cNvSpPr/>
          <p:nvPr/>
        </p:nvSpPr>
        <p:spPr>
          <a:xfrm>
            <a:off x="6576131" y="45991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3D1769E-EEF0-35E2-6F45-1759B4995BEC}"/>
              </a:ext>
            </a:extLst>
          </p:cNvPr>
          <p:cNvSpPr/>
          <p:nvPr/>
        </p:nvSpPr>
        <p:spPr>
          <a:xfrm>
            <a:off x="6576131" y="49138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CD3F791-3E25-8D0C-24D8-8C86AEB328B2}"/>
              </a:ext>
            </a:extLst>
          </p:cNvPr>
          <p:cNvSpPr/>
          <p:nvPr/>
        </p:nvSpPr>
        <p:spPr>
          <a:xfrm>
            <a:off x="6258585" y="491388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C00C80D-FC1A-824D-963F-6146508BA3D6}"/>
              </a:ext>
            </a:extLst>
          </p:cNvPr>
          <p:cNvSpPr/>
          <p:nvPr/>
        </p:nvSpPr>
        <p:spPr>
          <a:xfrm>
            <a:off x="6757763" y="4464700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AC652A-EA28-F0CA-4A1C-03E192F19EDA}"/>
              </a:ext>
            </a:extLst>
          </p:cNvPr>
          <p:cNvSpPr/>
          <p:nvPr/>
        </p:nvSpPr>
        <p:spPr>
          <a:xfrm>
            <a:off x="7075309" y="4464700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31FDFA-C24A-8923-33CA-2AA8C6685CDB}"/>
              </a:ext>
            </a:extLst>
          </p:cNvPr>
          <p:cNvSpPr/>
          <p:nvPr/>
        </p:nvSpPr>
        <p:spPr>
          <a:xfrm>
            <a:off x="6757763" y="4779396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1DEBDB-2785-A25F-3AB7-17B2A7D58656}"/>
              </a:ext>
            </a:extLst>
          </p:cNvPr>
          <p:cNvSpPr/>
          <p:nvPr/>
        </p:nvSpPr>
        <p:spPr>
          <a:xfrm>
            <a:off x="7075309" y="4779396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6C4208D-439C-0480-3C0A-8001EBF93793}"/>
              </a:ext>
            </a:extLst>
          </p:cNvPr>
          <p:cNvSpPr/>
          <p:nvPr/>
        </p:nvSpPr>
        <p:spPr>
          <a:xfrm>
            <a:off x="6893676" y="459918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81040E6-6E76-132A-58D0-CF05EFAEFACA}"/>
              </a:ext>
            </a:extLst>
          </p:cNvPr>
          <p:cNvSpPr/>
          <p:nvPr/>
        </p:nvSpPr>
        <p:spPr>
          <a:xfrm>
            <a:off x="7211222" y="45991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B211C7F-1E78-24D6-4BF2-5D95917A9753}"/>
              </a:ext>
            </a:extLst>
          </p:cNvPr>
          <p:cNvSpPr/>
          <p:nvPr/>
        </p:nvSpPr>
        <p:spPr>
          <a:xfrm>
            <a:off x="7211222" y="49138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D228F0F-7789-55C5-3C24-D8EE44B3B08D}"/>
              </a:ext>
            </a:extLst>
          </p:cNvPr>
          <p:cNvSpPr/>
          <p:nvPr/>
        </p:nvSpPr>
        <p:spPr>
          <a:xfrm>
            <a:off x="6893676" y="491388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97D00C9-BE5A-6D41-D0F0-E1072E8497F9}"/>
              </a:ext>
            </a:extLst>
          </p:cNvPr>
          <p:cNvSpPr/>
          <p:nvPr/>
        </p:nvSpPr>
        <p:spPr>
          <a:xfrm>
            <a:off x="7392854" y="3835311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0400BEF-21A4-64A2-AE64-1940C4B34CB1}"/>
              </a:ext>
            </a:extLst>
          </p:cNvPr>
          <p:cNvSpPr/>
          <p:nvPr/>
        </p:nvSpPr>
        <p:spPr>
          <a:xfrm>
            <a:off x="7710400" y="3835311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5BF53B-2C4E-6A05-1A5F-F918728CC9A1}"/>
              </a:ext>
            </a:extLst>
          </p:cNvPr>
          <p:cNvSpPr/>
          <p:nvPr/>
        </p:nvSpPr>
        <p:spPr>
          <a:xfrm>
            <a:off x="7392854" y="4150007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629BB18-7457-8BBA-FE4B-D58269A181B9}"/>
              </a:ext>
            </a:extLst>
          </p:cNvPr>
          <p:cNvSpPr/>
          <p:nvPr/>
        </p:nvSpPr>
        <p:spPr>
          <a:xfrm>
            <a:off x="7710400" y="4150007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726FA5-21AF-7207-9FD9-D8959E6CD489}"/>
              </a:ext>
            </a:extLst>
          </p:cNvPr>
          <p:cNvSpPr/>
          <p:nvPr/>
        </p:nvSpPr>
        <p:spPr>
          <a:xfrm>
            <a:off x="7528767" y="396980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744DFDD-7CD8-AB5E-AB74-226B4BE3D1B3}"/>
              </a:ext>
            </a:extLst>
          </p:cNvPr>
          <p:cNvSpPr/>
          <p:nvPr/>
        </p:nvSpPr>
        <p:spPr>
          <a:xfrm>
            <a:off x="7846313" y="39697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F294EAC-77A0-EC6D-D555-C00C5B1A7B28}"/>
              </a:ext>
            </a:extLst>
          </p:cNvPr>
          <p:cNvSpPr/>
          <p:nvPr/>
        </p:nvSpPr>
        <p:spPr>
          <a:xfrm>
            <a:off x="7846313" y="428449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27B3FF4-D959-D97B-BAC8-1C100C964050}"/>
              </a:ext>
            </a:extLst>
          </p:cNvPr>
          <p:cNvSpPr/>
          <p:nvPr/>
        </p:nvSpPr>
        <p:spPr>
          <a:xfrm>
            <a:off x="7528767" y="4284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88E3498-966A-21E0-8996-17C58C309FBC}"/>
              </a:ext>
            </a:extLst>
          </p:cNvPr>
          <p:cNvSpPr/>
          <p:nvPr/>
        </p:nvSpPr>
        <p:spPr>
          <a:xfrm>
            <a:off x="8027945" y="3835311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BF39604-01D8-F50A-8113-6C8CFC4BB58B}"/>
              </a:ext>
            </a:extLst>
          </p:cNvPr>
          <p:cNvSpPr/>
          <p:nvPr/>
        </p:nvSpPr>
        <p:spPr>
          <a:xfrm>
            <a:off x="8345491" y="3835311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145ADAB-C914-5455-E684-01722D97CE88}"/>
              </a:ext>
            </a:extLst>
          </p:cNvPr>
          <p:cNvSpPr/>
          <p:nvPr/>
        </p:nvSpPr>
        <p:spPr>
          <a:xfrm>
            <a:off x="8027945" y="4150007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162DCD0-B7B3-6ACA-F610-4453E880DF3A}"/>
              </a:ext>
            </a:extLst>
          </p:cNvPr>
          <p:cNvSpPr/>
          <p:nvPr/>
        </p:nvSpPr>
        <p:spPr>
          <a:xfrm>
            <a:off x="8345491" y="4150007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6E91709-E429-04E3-221F-607429D91070}"/>
              </a:ext>
            </a:extLst>
          </p:cNvPr>
          <p:cNvSpPr/>
          <p:nvPr/>
        </p:nvSpPr>
        <p:spPr>
          <a:xfrm>
            <a:off x="8163858" y="396980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1F6E244-F54B-06FE-A810-F7DAE96C9D66}"/>
              </a:ext>
            </a:extLst>
          </p:cNvPr>
          <p:cNvSpPr/>
          <p:nvPr/>
        </p:nvSpPr>
        <p:spPr>
          <a:xfrm>
            <a:off x="8481404" y="396979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97391E-8345-4D11-E3B6-7668A86E9B99}"/>
              </a:ext>
            </a:extLst>
          </p:cNvPr>
          <p:cNvSpPr/>
          <p:nvPr/>
        </p:nvSpPr>
        <p:spPr>
          <a:xfrm>
            <a:off x="8481404" y="428449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B51A56-DE10-AA66-4701-1E90BF598168}"/>
              </a:ext>
            </a:extLst>
          </p:cNvPr>
          <p:cNvSpPr/>
          <p:nvPr/>
        </p:nvSpPr>
        <p:spPr>
          <a:xfrm>
            <a:off x="8163858" y="428449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8F3454A-2B6A-B034-3F25-CEE2BC90797D}"/>
              </a:ext>
            </a:extLst>
          </p:cNvPr>
          <p:cNvSpPr/>
          <p:nvPr/>
        </p:nvSpPr>
        <p:spPr>
          <a:xfrm>
            <a:off x="7392853" y="4464700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924A1DF-BA7D-2E85-34DC-9E6B8FD8B7A2}"/>
              </a:ext>
            </a:extLst>
          </p:cNvPr>
          <p:cNvSpPr/>
          <p:nvPr/>
        </p:nvSpPr>
        <p:spPr>
          <a:xfrm>
            <a:off x="7710399" y="4464700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FEF0A37-ADFA-8B58-646A-CC865AC74003}"/>
              </a:ext>
            </a:extLst>
          </p:cNvPr>
          <p:cNvSpPr/>
          <p:nvPr/>
        </p:nvSpPr>
        <p:spPr>
          <a:xfrm>
            <a:off x="7392853" y="4779396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7B2EF75-8DDD-A465-6411-EAE2050A945E}"/>
              </a:ext>
            </a:extLst>
          </p:cNvPr>
          <p:cNvSpPr/>
          <p:nvPr/>
        </p:nvSpPr>
        <p:spPr>
          <a:xfrm>
            <a:off x="7710399" y="4779396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9409458-50D6-21A0-2641-F02F6FB726FD}"/>
              </a:ext>
            </a:extLst>
          </p:cNvPr>
          <p:cNvSpPr/>
          <p:nvPr/>
        </p:nvSpPr>
        <p:spPr>
          <a:xfrm>
            <a:off x="7528766" y="459918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C5391AC-1560-1DBE-78A3-E8A8114E533F}"/>
              </a:ext>
            </a:extLst>
          </p:cNvPr>
          <p:cNvSpPr/>
          <p:nvPr/>
        </p:nvSpPr>
        <p:spPr>
          <a:xfrm>
            <a:off x="7846312" y="45991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A1C9977-4C79-B047-925F-836415AD5097}"/>
              </a:ext>
            </a:extLst>
          </p:cNvPr>
          <p:cNvSpPr/>
          <p:nvPr/>
        </p:nvSpPr>
        <p:spPr>
          <a:xfrm>
            <a:off x="7846312" y="49138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EABCA3F-E996-F6E7-2DE0-6360F754D2ED}"/>
              </a:ext>
            </a:extLst>
          </p:cNvPr>
          <p:cNvSpPr/>
          <p:nvPr/>
        </p:nvSpPr>
        <p:spPr>
          <a:xfrm>
            <a:off x="7528766" y="491388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5A91341-87BA-2DF5-7BDD-711430456865}"/>
              </a:ext>
            </a:extLst>
          </p:cNvPr>
          <p:cNvSpPr/>
          <p:nvPr/>
        </p:nvSpPr>
        <p:spPr>
          <a:xfrm>
            <a:off x="8027944" y="4464700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EBE7EBF-1F2F-3E41-4EF6-0DAE29738381}"/>
              </a:ext>
            </a:extLst>
          </p:cNvPr>
          <p:cNvSpPr/>
          <p:nvPr/>
        </p:nvSpPr>
        <p:spPr>
          <a:xfrm>
            <a:off x="8345490" y="4464700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325B199-6560-5712-F23E-05E486BCBF52}"/>
              </a:ext>
            </a:extLst>
          </p:cNvPr>
          <p:cNvSpPr/>
          <p:nvPr/>
        </p:nvSpPr>
        <p:spPr>
          <a:xfrm>
            <a:off x="8027944" y="4779396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600934C-E2BD-8556-2F05-9747690175A9}"/>
              </a:ext>
            </a:extLst>
          </p:cNvPr>
          <p:cNvSpPr/>
          <p:nvPr/>
        </p:nvSpPr>
        <p:spPr>
          <a:xfrm>
            <a:off x="8345490" y="4779396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B4AEA72-10F1-1689-C776-FDC148FFCF40}"/>
              </a:ext>
            </a:extLst>
          </p:cNvPr>
          <p:cNvSpPr/>
          <p:nvPr/>
        </p:nvSpPr>
        <p:spPr>
          <a:xfrm>
            <a:off x="8163857" y="459918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F4CBC57-0832-D6D7-4D02-8838B348C2A2}"/>
              </a:ext>
            </a:extLst>
          </p:cNvPr>
          <p:cNvSpPr/>
          <p:nvPr/>
        </p:nvSpPr>
        <p:spPr>
          <a:xfrm>
            <a:off x="8481403" y="459918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A9A9C1D-54B6-2C5B-BCAA-6C4C4817C808}"/>
              </a:ext>
            </a:extLst>
          </p:cNvPr>
          <p:cNvSpPr/>
          <p:nvPr/>
        </p:nvSpPr>
        <p:spPr>
          <a:xfrm>
            <a:off x="8481403" y="491388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8BC5526-D2B0-9624-EDCB-C0947FBF4F38}"/>
              </a:ext>
            </a:extLst>
          </p:cNvPr>
          <p:cNvSpPr/>
          <p:nvPr/>
        </p:nvSpPr>
        <p:spPr>
          <a:xfrm>
            <a:off x="8163857" y="491388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08B5BA1-80A6-1CEA-9944-11F58BCFFDAD}"/>
              </a:ext>
            </a:extLst>
          </p:cNvPr>
          <p:cNvCxnSpPr/>
          <p:nvPr/>
        </p:nvCxnSpPr>
        <p:spPr>
          <a:xfrm flipV="1">
            <a:off x="6024583" y="2190585"/>
            <a:ext cx="1597231" cy="22741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3510CAE-2B33-1639-F04F-B698FEB60B43}"/>
              </a:ext>
            </a:extLst>
          </p:cNvPr>
          <p:cNvCxnSpPr>
            <a:cxnSpLocks/>
          </p:cNvCxnSpPr>
          <p:nvPr/>
        </p:nvCxnSpPr>
        <p:spPr>
          <a:xfrm>
            <a:off x="6008194" y="2484425"/>
            <a:ext cx="2790756" cy="2114760"/>
          </a:xfrm>
          <a:prstGeom prst="straightConnector1">
            <a:avLst/>
          </a:prstGeom>
          <a:ln w="38100">
            <a:solidFill>
              <a:srgbClr val="00B050">
                <a:alpha val="2784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B8793FF-9255-97FC-65BA-64EF5E9FD17C}"/>
              </a:ext>
            </a:extLst>
          </p:cNvPr>
          <p:cNvCxnSpPr/>
          <p:nvPr/>
        </p:nvCxnSpPr>
        <p:spPr>
          <a:xfrm flipH="1" flipV="1">
            <a:off x="5864266" y="4015518"/>
            <a:ext cx="2980707" cy="134489"/>
          </a:xfrm>
          <a:prstGeom prst="straightConnector1">
            <a:avLst/>
          </a:prstGeom>
          <a:ln w="38100">
            <a:solidFill>
              <a:srgbClr val="0070C0">
                <a:alpha val="32941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25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15A2-3C72-0F66-D0DA-FE1B2664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Формули Ребра Трикутника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1645-8F89-4C85-2500-1953C6B7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399028" cy="4351337"/>
          </a:xfrm>
        </p:spPr>
        <p:txBody>
          <a:bodyPr/>
          <a:lstStyle/>
          <a:p>
            <a:r>
              <a:rPr lang="uk-UA" dirty="0"/>
              <a:t>Трикутник має три ребра.</a:t>
            </a:r>
          </a:p>
          <a:p>
            <a:r>
              <a:rPr lang="uk-UA" dirty="0"/>
              <a:t>Якщо ми знаємо чи наша точка є з лівої або правої сторони ребра, то ми можемо намалювати нашого трикутника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6E693-2872-A012-CAF2-DF5198EE6B42}"/>
              </a:ext>
            </a:extLst>
          </p:cNvPr>
          <p:cNvSpPr/>
          <p:nvPr/>
        </p:nvSpPr>
        <p:spPr>
          <a:xfrm>
            <a:off x="6122674" y="2576533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37EAE-D3B1-2BDE-EECF-8AB1303920F6}"/>
              </a:ext>
            </a:extLst>
          </p:cNvPr>
          <p:cNvSpPr/>
          <p:nvPr/>
        </p:nvSpPr>
        <p:spPr>
          <a:xfrm>
            <a:off x="6440220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9D7EF-00C5-C70C-5014-DB98F93E44B3}"/>
              </a:ext>
            </a:extLst>
          </p:cNvPr>
          <p:cNvSpPr/>
          <p:nvPr/>
        </p:nvSpPr>
        <p:spPr>
          <a:xfrm>
            <a:off x="6122674" y="2891229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EC963-F1DD-6DD2-F4A0-FEFED98D76C0}"/>
              </a:ext>
            </a:extLst>
          </p:cNvPr>
          <p:cNvSpPr/>
          <p:nvPr/>
        </p:nvSpPr>
        <p:spPr>
          <a:xfrm>
            <a:off x="6440220" y="2891229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B1AAF-D051-6F99-1949-0A964FA0013E}"/>
              </a:ext>
            </a:extLst>
          </p:cNvPr>
          <p:cNvSpPr/>
          <p:nvPr/>
        </p:nvSpPr>
        <p:spPr>
          <a:xfrm>
            <a:off x="6258587" y="2711022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414DBF-EBBD-F827-7746-09CCFC81E826}"/>
              </a:ext>
            </a:extLst>
          </p:cNvPr>
          <p:cNvSpPr/>
          <p:nvPr/>
        </p:nvSpPr>
        <p:spPr>
          <a:xfrm>
            <a:off x="6576133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21962F-20EA-5F53-02B7-5CF4A77D7542}"/>
              </a:ext>
            </a:extLst>
          </p:cNvPr>
          <p:cNvSpPr/>
          <p:nvPr/>
        </p:nvSpPr>
        <p:spPr>
          <a:xfrm>
            <a:off x="6576133" y="3025717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19709C-9D28-F0F5-7BF4-AC081217A1C9}"/>
              </a:ext>
            </a:extLst>
          </p:cNvPr>
          <p:cNvSpPr/>
          <p:nvPr/>
        </p:nvSpPr>
        <p:spPr>
          <a:xfrm>
            <a:off x="6258587" y="302571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38375-AC5C-BA1E-53ED-363DDD3F26CC}"/>
              </a:ext>
            </a:extLst>
          </p:cNvPr>
          <p:cNvSpPr/>
          <p:nvPr/>
        </p:nvSpPr>
        <p:spPr>
          <a:xfrm>
            <a:off x="6757765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E692C-47D7-5CF5-3344-E0950668E7E1}"/>
              </a:ext>
            </a:extLst>
          </p:cNvPr>
          <p:cNvSpPr/>
          <p:nvPr/>
        </p:nvSpPr>
        <p:spPr>
          <a:xfrm>
            <a:off x="7075311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0E3A9-4FED-879E-53E5-E94C93E69F2F}"/>
              </a:ext>
            </a:extLst>
          </p:cNvPr>
          <p:cNvSpPr/>
          <p:nvPr/>
        </p:nvSpPr>
        <p:spPr>
          <a:xfrm>
            <a:off x="6757765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3E03AB-A756-9918-D784-133EBE1598E3}"/>
              </a:ext>
            </a:extLst>
          </p:cNvPr>
          <p:cNvSpPr/>
          <p:nvPr/>
        </p:nvSpPr>
        <p:spPr>
          <a:xfrm>
            <a:off x="7075311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C46CCC-FCD9-6038-3CD9-72BC8B0E5405}"/>
              </a:ext>
            </a:extLst>
          </p:cNvPr>
          <p:cNvSpPr/>
          <p:nvPr/>
        </p:nvSpPr>
        <p:spPr>
          <a:xfrm>
            <a:off x="6893678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74A2B9-529B-9D9B-AD61-68973D0B9914}"/>
              </a:ext>
            </a:extLst>
          </p:cNvPr>
          <p:cNvSpPr/>
          <p:nvPr/>
        </p:nvSpPr>
        <p:spPr>
          <a:xfrm>
            <a:off x="7211224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FCA630-E35F-A2CF-4E46-5079A79389D4}"/>
              </a:ext>
            </a:extLst>
          </p:cNvPr>
          <p:cNvSpPr/>
          <p:nvPr/>
        </p:nvSpPr>
        <p:spPr>
          <a:xfrm>
            <a:off x="7211224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EE8B16-611B-AAC3-3758-81C0455E3A28}"/>
              </a:ext>
            </a:extLst>
          </p:cNvPr>
          <p:cNvSpPr/>
          <p:nvPr/>
        </p:nvSpPr>
        <p:spPr>
          <a:xfrm>
            <a:off x="6893678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B6BF3-9C26-FF09-BB3A-968EAABB816E}"/>
              </a:ext>
            </a:extLst>
          </p:cNvPr>
          <p:cNvSpPr/>
          <p:nvPr/>
        </p:nvSpPr>
        <p:spPr>
          <a:xfrm>
            <a:off x="6122673" y="3205922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FF83DA-0E2F-B8FF-6312-05768C40A62A}"/>
              </a:ext>
            </a:extLst>
          </p:cNvPr>
          <p:cNvSpPr/>
          <p:nvPr/>
        </p:nvSpPr>
        <p:spPr>
          <a:xfrm>
            <a:off x="6440219" y="3205922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78A67E-7A72-7290-7B2D-806DCCFFBB7B}"/>
              </a:ext>
            </a:extLst>
          </p:cNvPr>
          <p:cNvSpPr/>
          <p:nvPr/>
        </p:nvSpPr>
        <p:spPr>
          <a:xfrm>
            <a:off x="6122673" y="3520618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01B7F6-CA50-EFCB-6E8D-60ABDB98A003}"/>
              </a:ext>
            </a:extLst>
          </p:cNvPr>
          <p:cNvSpPr/>
          <p:nvPr/>
        </p:nvSpPr>
        <p:spPr>
          <a:xfrm>
            <a:off x="6440219" y="3520618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751A3A-7A86-B78E-F74E-256873E3C877}"/>
              </a:ext>
            </a:extLst>
          </p:cNvPr>
          <p:cNvSpPr/>
          <p:nvPr/>
        </p:nvSpPr>
        <p:spPr>
          <a:xfrm>
            <a:off x="6258586" y="334041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489ED-2D0D-6D53-CEBD-68499E9C2788}"/>
              </a:ext>
            </a:extLst>
          </p:cNvPr>
          <p:cNvSpPr/>
          <p:nvPr/>
        </p:nvSpPr>
        <p:spPr>
          <a:xfrm>
            <a:off x="6576132" y="334041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BAA5C-1B85-53F0-CB0D-65E73259424F}"/>
              </a:ext>
            </a:extLst>
          </p:cNvPr>
          <p:cNvSpPr/>
          <p:nvPr/>
        </p:nvSpPr>
        <p:spPr>
          <a:xfrm>
            <a:off x="6757764" y="3205922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54F571-BA0E-F456-1C33-CA27AAF6FF92}"/>
              </a:ext>
            </a:extLst>
          </p:cNvPr>
          <p:cNvSpPr/>
          <p:nvPr/>
        </p:nvSpPr>
        <p:spPr>
          <a:xfrm>
            <a:off x="7075310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EE98BB-FFED-29DD-6B5A-5D636D4E3051}"/>
              </a:ext>
            </a:extLst>
          </p:cNvPr>
          <p:cNvSpPr/>
          <p:nvPr/>
        </p:nvSpPr>
        <p:spPr>
          <a:xfrm>
            <a:off x="6757764" y="3520618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B8F5B4-7476-D69D-9C90-842690421C4A}"/>
              </a:ext>
            </a:extLst>
          </p:cNvPr>
          <p:cNvSpPr/>
          <p:nvPr/>
        </p:nvSpPr>
        <p:spPr>
          <a:xfrm>
            <a:off x="7075310" y="3520618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244812-C11B-784E-9882-567A7B4C184C}"/>
              </a:ext>
            </a:extLst>
          </p:cNvPr>
          <p:cNvSpPr/>
          <p:nvPr/>
        </p:nvSpPr>
        <p:spPr>
          <a:xfrm>
            <a:off x="6893677" y="334041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D01365-425C-77DB-6E0E-4B6CC83EA1CF}"/>
              </a:ext>
            </a:extLst>
          </p:cNvPr>
          <p:cNvSpPr/>
          <p:nvPr/>
        </p:nvSpPr>
        <p:spPr>
          <a:xfrm>
            <a:off x="7211223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D17C2D-B7CC-E5DD-E7E9-FCAC7BFAE5FC}"/>
              </a:ext>
            </a:extLst>
          </p:cNvPr>
          <p:cNvSpPr/>
          <p:nvPr/>
        </p:nvSpPr>
        <p:spPr>
          <a:xfrm>
            <a:off x="7392855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D4F29-4FE8-C8FF-6D7C-C68BE9FE3FF1}"/>
              </a:ext>
            </a:extLst>
          </p:cNvPr>
          <p:cNvSpPr/>
          <p:nvPr/>
        </p:nvSpPr>
        <p:spPr>
          <a:xfrm>
            <a:off x="7710401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0C4258-34F3-F96F-11CA-2BB31783F327}"/>
              </a:ext>
            </a:extLst>
          </p:cNvPr>
          <p:cNvSpPr/>
          <p:nvPr/>
        </p:nvSpPr>
        <p:spPr>
          <a:xfrm>
            <a:off x="7392855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4CE365-E547-B9EC-4F76-36A77FCF049C}"/>
              </a:ext>
            </a:extLst>
          </p:cNvPr>
          <p:cNvSpPr/>
          <p:nvPr/>
        </p:nvSpPr>
        <p:spPr>
          <a:xfrm>
            <a:off x="7710401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1D1B0F-5376-79F3-5ED4-853C5B7711D9}"/>
              </a:ext>
            </a:extLst>
          </p:cNvPr>
          <p:cNvSpPr/>
          <p:nvPr/>
        </p:nvSpPr>
        <p:spPr>
          <a:xfrm>
            <a:off x="7528768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DB74A3-C66C-78DC-797D-65D01939A0CE}"/>
              </a:ext>
            </a:extLst>
          </p:cNvPr>
          <p:cNvSpPr/>
          <p:nvPr/>
        </p:nvSpPr>
        <p:spPr>
          <a:xfrm>
            <a:off x="7846314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DD6D2-DAF4-D001-DE82-D81B545D330E}"/>
              </a:ext>
            </a:extLst>
          </p:cNvPr>
          <p:cNvSpPr/>
          <p:nvPr/>
        </p:nvSpPr>
        <p:spPr>
          <a:xfrm>
            <a:off x="7846314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28AD5F-1912-7AAE-1D76-7432BA9FF539}"/>
              </a:ext>
            </a:extLst>
          </p:cNvPr>
          <p:cNvSpPr/>
          <p:nvPr/>
        </p:nvSpPr>
        <p:spPr>
          <a:xfrm>
            <a:off x="7528768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6F019B-E0B3-1CD6-9AEB-2BB5C658B742}"/>
              </a:ext>
            </a:extLst>
          </p:cNvPr>
          <p:cNvSpPr/>
          <p:nvPr/>
        </p:nvSpPr>
        <p:spPr>
          <a:xfrm>
            <a:off x="8027946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C081F0-682A-AEB8-F3B8-D5F72D25EB49}"/>
              </a:ext>
            </a:extLst>
          </p:cNvPr>
          <p:cNvSpPr/>
          <p:nvPr/>
        </p:nvSpPr>
        <p:spPr>
          <a:xfrm>
            <a:off x="8345492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2DD61E-B138-ECC4-0F68-5CBA5E92067E}"/>
              </a:ext>
            </a:extLst>
          </p:cNvPr>
          <p:cNvSpPr/>
          <p:nvPr/>
        </p:nvSpPr>
        <p:spPr>
          <a:xfrm>
            <a:off x="8027946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1BD1ED-7828-F665-2B30-7DC59AFAFBBD}"/>
              </a:ext>
            </a:extLst>
          </p:cNvPr>
          <p:cNvSpPr/>
          <p:nvPr/>
        </p:nvSpPr>
        <p:spPr>
          <a:xfrm>
            <a:off x="8345492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A979AD-EED6-8BF3-7413-804627C7DBE9}"/>
              </a:ext>
            </a:extLst>
          </p:cNvPr>
          <p:cNvSpPr/>
          <p:nvPr/>
        </p:nvSpPr>
        <p:spPr>
          <a:xfrm>
            <a:off x="8163859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DABF78-90FB-B255-C140-6C2BC91C2007}"/>
              </a:ext>
            </a:extLst>
          </p:cNvPr>
          <p:cNvSpPr/>
          <p:nvPr/>
        </p:nvSpPr>
        <p:spPr>
          <a:xfrm>
            <a:off x="8481405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E67A37-98E6-55DE-CF61-068CEBDA0C75}"/>
              </a:ext>
            </a:extLst>
          </p:cNvPr>
          <p:cNvSpPr/>
          <p:nvPr/>
        </p:nvSpPr>
        <p:spPr>
          <a:xfrm>
            <a:off x="8481405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DB2CD5F-45C8-41DA-E0D9-929510EA50C2}"/>
              </a:ext>
            </a:extLst>
          </p:cNvPr>
          <p:cNvSpPr/>
          <p:nvPr/>
        </p:nvSpPr>
        <p:spPr>
          <a:xfrm>
            <a:off x="8163859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70F910-9E23-F055-500D-79406E89C975}"/>
              </a:ext>
            </a:extLst>
          </p:cNvPr>
          <p:cNvSpPr/>
          <p:nvPr/>
        </p:nvSpPr>
        <p:spPr>
          <a:xfrm>
            <a:off x="7392854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2F710E-7348-573D-0DB5-9466291A6AA0}"/>
              </a:ext>
            </a:extLst>
          </p:cNvPr>
          <p:cNvSpPr/>
          <p:nvPr/>
        </p:nvSpPr>
        <p:spPr>
          <a:xfrm>
            <a:off x="7710400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D6BB74-F585-F94E-CD93-A6A0FD58D45E}"/>
              </a:ext>
            </a:extLst>
          </p:cNvPr>
          <p:cNvSpPr/>
          <p:nvPr/>
        </p:nvSpPr>
        <p:spPr>
          <a:xfrm>
            <a:off x="7392854" y="3520618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809B19-44C9-C809-ABA4-F9998A1B9EA4}"/>
              </a:ext>
            </a:extLst>
          </p:cNvPr>
          <p:cNvSpPr/>
          <p:nvPr/>
        </p:nvSpPr>
        <p:spPr>
          <a:xfrm>
            <a:off x="7710400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62FF85-3CC2-130E-6AB6-5ED47F7CDDB7}"/>
              </a:ext>
            </a:extLst>
          </p:cNvPr>
          <p:cNvSpPr/>
          <p:nvPr/>
        </p:nvSpPr>
        <p:spPr>
          <a:xfrm>
            <a:off x="7528767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92D2984-3E16-C4D6-CB9F-99BA6CD5CDC2}"/>
              </a:ext>
            </a:extLst>
          </p:cNvPr>
          <p:cNvSpPr/>
          <p:nvPr/>
        </p:nvSpPr>
        <p:spPr>
          <a:xfrm>
            <a:off x="7846313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ABCF5F-3B84-0120-7087-57D569C63A26}"/>
              </a:ext>
            </a:extLst>
          </p:cNvPr>
          <p:cNvSpPr/>
          <p:nvPr/>
        </p:nvSpPr>
        <p:spPr>
          <a:xfrm>
            <a:off x="7846313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0B631F4-479D-2AC7-0DA9-D24E078F8066}"/>
              </a:ext>
            </a:extLst>
          </p:cNvPr>
          <p:cNvSpPr/>
          <p:nvPr/>
        </p:nvSpPr>
        <p:spPr>
          <a:xfrm>
            <a:off x="7528767" y="365510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6C6235-63CE-281F-49FC-33F8D87CC927}"/>
              </a:ext>
            </a:extLst>
          </p:cNvPr>
          <p:cNvSpPr/>
          <p:nvPr/>
        </p:nvSpPr>
        <p:spPr>
          <a:xfrm>
            <a:off x="8027945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136104-2A42-4673-E6EE-D282CD95F437}"/>
              </a:ext>
            </a:extLst>
          </p:cNvPr>
          <p:cNvSpPr/>
          <p:nvPr/>
        </p:nvSpPr>
        <p:spPr>
          <a:xfrm>
            <a:off x="8345491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8D019A-4893-25A6-7D08-1A107F704FA7}"/>
              </a:ext>
            </a:extLst>
          </p:cNvPr>
          <p:cNvSpPr/>
          <p:nvPr/>
        </p:nvSpPr>
        <p:spPr>
          <a:xfrm>
            <a:off x="8027945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EAB377-D87C-1370-C055-B0016545B6BB}"/>
              </a:ext>
            </a:extLst>
          </p:cNvPr>
          <p:cNvSpPr/>
          <p:nvPr/>
        </p:nvSpPr>
        <p:spPr>
          <a:xfrm>
            <a:off x="8345491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CC7D05-6070-9CE9-3C42-91B06B0E1B21}"/>
              </a:ext>
            </a:extLst>
          </p:cNvPr>
          <p:cNvSpPr/>
          <p:nvPr/>
        </p:nvSpPr>
        <p:spPr>
          <a:xfrm>
            <a:off x="8163858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F48E30-C960-5D50-99C0-478FC12CD896}"/>
              </a:ext>
            </a:extLst>
          </p:cNvPr>
          <p:cNvSpPr/>
          <p:nvPr/>
        </p:nvSpPr>
        <p:spPr>
          <a:xfrm>
            <a:off x="8481404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5826C73-2A2C-993F-CBC8-AFC63F309630}"/>
              </a:ext>
            </a:extLst>
          </p:cNvPr>
          <p:cNvSpPr/>
          <p:nvPr/>
        </p:nvSpPr>
        <p:spPr>
          <a:xfrm>
            <a:off x="8481404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3FF6AFC-C50B-DF0F-8ABD-3CB92BF7F203}"/>
              </a:ext>
            </a:extLst>
          </p:cNvPr>
          <p:cNvSpPr/>
          <p:nvPr/>
        </p:nvSpPr>
        <p:spPr>
          <a:xfrm>
            <a:off x="8163858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8F601-D5C4-5D6D-5BB8-78537ADD0F26}"/>
              </a:ext>
            </a:extLst>
          </p:cNvPr>
          <p:cNvSpPr/>
          <p:nvPr/>
        </p:nvSpPr>
        <p:spPr>
          <a:xfrm>
            <a:off x="6122673" y="3835311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E6FB2-7866-B88A-1E03-092C4D23DDB8}"/>
              </a:ext>
            </a:extLst>
          </p:cNvPr>
          <p:cNvSpPr/>
          <p:nvPr/>
        </p:nvSpPr>
        <p:spPr>
          <a:xfrm>
            <a:off x="6440219" y="3835311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7C43A6-EBE3-B94D-A084-DB467C5CCED4}"/>
              </a:ext>
            </a:extLst>
          </p:cNvPr>
          <p:cNvSpPr/>
          <p:nvPr/>
        </p:nvSpPr>
        <p:spPr>
          <a:xfrm>
            <a:off x="6122673" y="4150007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B5335F-D3B7-F067-CEE5-BA17A45195F5}"/>
              </a:ext>
            </a:extLst>
          </p:cNvPr>
          <p:cNvSpPr/>
          <p:nvPr/>
        </p:nvSpPr>
        <p:spPr>
          <a:xfrm>
            <a:off x="6440219" y="4150007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388FE-1ADE-8611-FB55-908460E60642}"/>
              </a:ext>
            </a:extLst>
          </p:cNvPr>
          <p:cNvSpPr/>
          <p:nvPr/>
        </p:nvSpPr>
        <p:spPr>
          <a:xfrm>
            <a:off x="6258586" y="396980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B932E49-A34B-7FC0-F37C-AA6F6A1A2420}"/>
              </a:ext>
            </a:extLst>
          </p:cNvPr>
          <p:cNvSpPr/>
          <p:nvPr/>
        </p:nvSpPr>
        <p:spPr>
          <a:xfrm>
            <a:off x="6576132" y="396979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3C25976-299F-AA7A-C0E3-FC1955FE26AF}"/>
              </a:ext>
            </a:extLst>
          </p:cNvPr>
          <p:cNvSpPr/>
          <p:nvPr/>
        </p:nvSpPr>
        <p:spPr>
          <a:xfrm>
            <a:off x="6576132" y="428449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534E97-3472-6AF1-B55E-69339FB7254A}"/>
              </a:ext>
            </a:extLst>
          </p:cNvPr>
          <p:cNvSpPr/>
          <p:nvPr/>
        </p:nvSpPr>
        <p:spPr>
          <a:xfrm>
            <a:off x="6258586" y="428449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444FC52-F2A5-A2AF-7464-916618112FFC}"/>
              </a:ext>
            </a:extLst>
          </p:cNvPr>
          <p:cNvSpPr/>
          <p:nvPr/>
        </p:nvSpPr>
        <p:spPr>
          <a:xfrm>
            <a:off x="6757764" y="3835311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EE6049-7E70-799E-9989-238FAC195794}"/>
              </a:ext>
            </a:extLst>
          </p:cNvPr>
          <p:cNvSpPr/>
          <p:nvPr/>
        </p:nvSpPr>
        <p:spPr>
          <a:xfrm>
            <a:off x="7075310" y="3835311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13CAE-54B9-012E-FAF0-0C9C744489F8}"/>
              </a:ext>
            </a:extLst>
          </p:cNvPr>
          <p:cNvSpPr/>
          <p:nvPr/>
        </p:nvSpPr>
        <p:spPr>
          <a:xfrm>
            <a:off x="6757764" y="4150007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8968D2B-CEA3-16FB-7C3E-09683ABDF24C}"/>
              </a:ext>
            </a:extLst>
          </p:cNvPr>
          <p:cNvSpPr/>
          <p:nvPr/>
        </p:nvSpPr>
        <p:spPr>
          <a:xfrm>
            <a:off x="7075310" y="4150007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5A6734D-32B8-57AB-5066-F6161E1C57CD}"/>
              </a:ext>
            </a:extLst>
          </p:cNvPr>
          <p:cNvSpPr/>
          <p:nvPr/>
        </p:nvSpPr>
        <p:spPr>
          <a:xfrm>
            <a:off x="6893677" y="396980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3F2C210-738A-E61E-4D33-8622D5B32105}"/>
              </a:ext>
            </a:extLst>
          </p:cNvPr>
          <p:cNvSpPr/>
          <p:nvPr/>
        </p:nvSpPr>
        <p:spPr>
          <a:xfrm>
            <a:off x="7211223" y="396979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52DF312-3733-CD89-D481-FB85CB5F051C}"/>
              </a:ext>
            </a:extLst>
          </p:cNvPr>
          <p:cNvSpPr/>
          <p:nvPr/>
        </p:nvSpPr>
        <p:spPr>
          <a:xfrm>
            <a:off x="7211223" y="428449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EEDA9C0-48AD-B1B7-9079-D30F71F94D29}"/>
              </a:ext>
            </a:extLst>
          </p:cNvPr>
          <p:cNvSpPr/>
          <p:nvPr/>
        </p:nvSpPr>
        <p:spPr>
          <a:xfrm>
            <a:off x="6893677" y="428449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B99BCD-C33F-EF84-3E7E-784098D33D1B}"/>
              </a:ext>
            </a:extLst>
          </p:cNvPr>
          <p:cNvSpPr/>
          <p:nvPr/>
        </p:nvSpPr>
        <p:spPr>
          <a:xfrm>
            <a:off x="6122672" y="4464700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399D2B8-8FC3-5CC6-8054-D5B98AAFD563}"/>
              </a:ext>
            </a:extLst>
          </p:cNvPr>
          <p:cNvSpPr/>
          <p:nvPr/>
        </p:nvSpPr>
        <p:spPr>
          <a:xfrm>
            <a:off x="6440218" y="4464700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92A6D0-72E7-06B4-64E3-79167002E5C9}"/>
              </a:ext>
            </a:extLst>
          </p:cNvPr>
          <p:cNvSpPr/>
          <p:nvPr/>
        </p:nvSpPr>
        <p:spPr>
          <a:xfrm>
            <a:off x="6122672" y="4779396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2CA40AB-89CB-38BA-8BFE-CD8249808157}"/>
              </a:ext>
            </a:extLst>
          </p:cNvPr>
          <p:cNvSpPr/>
          <p:nvPr/>
        </p:nvSpPr>
        <p:spPr>
          <a:xfrm>
            <a:off x="6440218" y="4779396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924A3D9-F3B4-954B-42B7-647FB3D63E4B}"/>
              </a:ext>
            </a:extLst>
          </p:cNvPr>
          <p:cNvSpPr/>
          <p:nvPr/>
        </p:nvSpPr>
        <p:spPr>
          <a:xfrm>
            <a:off x="6258585" y="459918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DD08BA-1E60-A610-2DFD-27B3696F2E21}"/>
              </a:ext>
            </a:extLst>
          </p:cNvPr>
          <p:cNvSpPr/>
          <p:nvPr/>
        </p:nvSpPr>
        <p:spPr>
          <a:xfrm>
            <a:off x="6576131" y="459918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3D1769E-EEF0-35E2-6F45-1759B4995BEC}"/>
              </a:ext>
            </a:extLst>
          </p:cNvPr>
          <p:cNvSpPr/>
          <p:nvPr/>
        </p:nvSpPr>
        <p:spPr>
          <a:xfrm>
            <a:off x="6576131" y="491388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CD3F791-3E25-8D0C-24D8-8C86AEB328B2}"/>
              </a:ext>
            </a:extLst>
          </p:cNvPr>
          <p:cNvSpPr/>
          <p:nvPr/>
        </p:nvSpPr>
        <p:spPr>
          <a:xfrm>
            <a:off x="6258585" y="4913883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C00C80D-FC1A-824D-963F-6146508BA3D6}"/>
              </a:ext>
            </a:extLst>
          </p:cNvPr>
          <p:cNvSpPr/>
          <p:nvPr/>
        </p:nvSpPr>
        <p:spPr>
          <a:xfrm>
            <a:off x="6757763" y="4464700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AC652A-EA28-F0CA-4A1C-03E192F19EDA}"/>
              </a:ext>
            </a:extLst>
          </p:cNvPr>
          <p:cNvSpPr/>
          <p:nvPr/>
        </p:nvSpPr>
        <p:spPr>
          <a:xfrm>
            <a:off x="7075309" y="4464700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31FDFA-C24A-8923-33CA-2AA8C6685CDB}"/>
              </a:ext>
            </a:extLst>
          </p:cNvPr>
          <p:cNvSpPr/>
          <p:nvPr/>
        </p:nvSpPr>
        <p:spPr>
          <a:xfrm>
            <a:off x="6757763" y="4779396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1DEBDB-2785-A25F-3AB7-17B2A7D58656}"/>
              </a:ext>
            </a:extLst>
          </p:cNvPr>
          <p:cNvSpPr/>
          <p:nvPr/>
        </p:nvSpPr>
        <p:spPr>
          <a:xfrm>
            <a:off x="7075309" y="4779396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6C4208D-439C-0480-3C0A-8001EBF93793}"/>
              </a:ext>
            </a:extLst>
          </p:cNvPr>
          <p:cNvSpPr/>
          <p:nvPr/>
        </p:nvSpPr>
        <p:spPr>
          <a:xfrm>
            <a:off x="6893676" y="459918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81040E6-6E76-132A-58D0-CF05EFAEFACA}"/>
              </a:ext>
            </a:extLst>
          </p:cNvPr>
          <p:cNvSpPr/>
          <p:nvPr/>
        </p:nvSpPr>
        <p:spPr>
          <a:xfrm>
            <a:off x="7211222" y="459918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B211C7F-1E78-24D6-4BF2-5D95917A9753}"/>
              </a:ext>
            </a:extLst>
          </p:cNvPr>
          <p:cNvSpPr/>
          <p:nvPr/>
        </p:nvSpPr>
        <p:spPr>
          <a:xfrm>
            <a:off x="7211222" y="491388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D228F0F-7789-55C5-3C24-D8EE44B3B08D}"/>
              </a:ext>
            </a:extLst>
          </p:cNvPr>
          <p:cNvSpPr/>
          <p:nvPr/>
        </p:nvSpPr>
        <p:spPr>
          <a:xfrm>
            <a:off x="6893676" y="4913883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97D00C9-BE5A-6D41-D0F0-E1072E8497F9}"/>
              </a:ext>
            </a:extLst>
          </p:cNvPr>
          <p:cNvSpPr/>
          <p:nvPr/>
        </p:nvSpPr>
        <p:spPr>
          <a:xfrm>
            <a:off x="7392854" y="3835311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0400BEF-21A4-64A2-AE64-1940C4B34CB1}"/>
              </a:ext>
            </a:extLst>
          </p:cNvPr>
          <p:cNvSpPr/>
          <p:nvPr/>
        </p:nvSpPr>
        <p:spPr>
          <a:xfrm>
            <a:off x="7710400" y="3835311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5BF53B-2C4E-6A05-1A5F-F918728CC9A1}"/>
              </a:ext>
            </a:extLst>
          </p:cNvPr>
          <p:cNvSpPr/>
          <p:nvPr/>
        </p:nvSpPr>
        <p:spPr>
          <a:xfrm>
            <a:off x="7392854" y="4150007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629BB18-7457-8BBA-FE4B-D58269A181B9}"/>
              </a:ext>
            </a:extLst>
          </p:cNvPr>
          <p:cNvSpPr/>
          <p:nvPr/>
        </p:nvSpPr>
        <p:spPr>
          <a:xfrm>
            <a:off x="7710400" y="4150007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726FA5-21AF-7207-9FD9-D8959E6CD489}"/>
              </a:ext>
            </a:extLst>
          </p:cNvPr>
          <p:cNvSpPr/>
          <p:nvPr/>
        </p:nvSpPr>
        <p:spPr>
          <a:xfrm>
            <a:off x="7528767" y="396980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744DFDD-7CD8-AB5E-AB74-226B4BE3D1B3}"/>
              </a:ext>
            </a:extLst>
          </p:cNvPr>
          <p:cNvSpPr/>
          <p:nvPr/>
        </p:nvSpPr>
        <p:spPr>
          <a:xfrm>
            <a:off x="7846313" y="396979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F294EAC-77A0-EC6D-D555-C00C5B1A7B28}"/>
              </a:ext>
            </a:extLst>
          </p:cNvPr>
          <p:cNvSpPr/>
          <p:nvPr/>
        </p:nvSpPr>
        <p:spPr>
          <a:xfrm>
            <a:off x="7846313" y="428449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27B3FF4-D959-D97B-BAC8-1C100C964050}"/>
              </a:ext>
            </a:extLst>
          </p:cNvPr>
          <p:cNvSpPr/>
          <p:nvPr/>
        </p:nvSpPr>
        <p:spPr>
          <a:xfrm>
            <a:off x="7528767" y="428449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88E3498-966A-21E0-8996-17C58C309FBC}"/>
              </a:ext>
            </a:extLst>
          </p:cNvPr>
          <p:cNvSpPr/>
          <p:nvPr/>
        </p:nvSpPr>
        <p:spPr>
          <a:xfrm>
            <a:off x="8027945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BF39604-01D8-F50A-8113-6C8CFC4BB58B}"/>
              </a:ext>
            </a:extLst>
          </p:cNvPr>
          <p:cNvSpPr/>
          <p:nvPr/>
        </p:nvSpPr>
        <p:spPr>
          <a:xfrm>
            <a:off x="8345491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145ADAB-C914-5455-E684-01722D97CE88}"/>
              </a:ext>
            </a:extLst>
          </p:cNvPr>
          <p:cNvSpPr/>
          <p:nvPr/>
        </p:nvSpPr>
        <p:spPr>
          <a:xfrm>
            <a:off x="8027945" y="4150007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162DCD0-B7B3-6ACA-F610-4453E880DF3A}"/>
              </a:ext>
            </a:extLst>
          </p:cNvPr>
          <p:cNvSpPr/>
          <p:nvPr/>
        </p:nvSpPr>
        <p:spPr>
          <a:xfrm>
            <a:off x="8345491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6E91709-E429-04E3-221F-607429D91070}"/>
              </a:ext>
            </a:extLst>
          </p:cNvPr>
          <p:cNvSpPr/>
          <p:nvPr/>
        </p:nvSpPr>
        <p:spPr>
          <a:xfrm>
            <a:off x="8163858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1F6E244-F54B-06FE-A810-F7DAE96C9D66}"/>
              </a:ext>
            </a:extLst>
          </p:cNvPr>
          <p:cNvSpPr/>
          <p:nvPr/>
        </p:nvSpPr>
        <p:spPr>
          <a:xfrm>
            <a:off x="8481404" y="39697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97391E-8345-4D11-E3B6-7668A86E9B99}"/>
              </a:ext>
            </a:extLst>
          </p:cNvPr>
          <p:cNvSpPr/>
          <p:nvPr/>
        </p:nvSpPr>
        <p:spPr>
          <a:xfrm>
            <a:off x="8481404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B51A56-DE10-AA66-4701-1E90BF598168}"/>
              </a:ext>
            </a:extLst>
          </p:cNvPr>
          <p:cNvSpPr/>
          <p:nvPr/>
        </p:nvSpPr>
        <p:spPr>
          <a:xfrm>
            <a:off x="8163858" y="428449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8F3454A-2B6A-B034-3F25-CEE2BC90797D}"/>
              </a:ext>
            </a:extLst>
          </p:cNvPr>
          <p:cNvSpPr/>
          <p:nvPr/>
        </p:nvSpPr>
        <p:spPr>
          <a:xfrm>
            <a:off x="7392853" y="4464700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924A1DF-BA7D-2E85-34DC-9E6B8FD8B7A2}"/>
              </a:ext>
            </a:extLst>
          </p:cNvPr>
          <p:cNvSpPr/>
          <p:nvPr/>
        </p:nvSpPr>
        <p:spPr>
          <a:xfrm>
            <a:off x="7710399" y="4464700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FEF0A37-ADFA-8B58-646A-CC865AC74003}"/>
              </a:ext>
            </a:extLst>
          </p:cNvPr>
          <p:cNvSpPr/>
          <p:nvPr/>
        </p:nvSpPr>
        <p:spPr>
          <a:xfrm>
            <a:off x="7392853" y="4779396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7B2EF75-8DDD-A465-6411-EAE2050A945E}"/>
              </a:ext>
            </a:extLst>
          </p:cNvPr>
          <p:cNvSpPr/>
          <p:nvPr/>
        </p:nvSpPr>
        <p:spPr>
          <a:xfrm>
            <a:off x="7710399" y="4779396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9409458-50D6-21A0-2641-F02F6FB726FD}"/>
              </a:ext>
            </a:extLst>
          </p:cNvPr>
          <p:cNvSpPr/>
          <p:nvPr/>
        </p:nvSpPr>
        <p:spPr>
          <a:xfrm>
            <a:off x="7528766" y="459918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C5391AC-1560-1DBE-78A3-E8A8114E533F}"/>
              </a:ext>
            </a:extLst>
          </p:cNvPr>
          <p:cNvSpPr/>
          <p:nvPr/>
        </p:nvSpPr>
        <p:spPr>
          <a:xfrm>
            <a:off x="7846312" y="459918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A1C9977-4C79-B047-925F-836415AD5097}"/>
              </a:ext>
            </a:extLst>
          </p:cNvPr>
          <p:cNvSpPr/>
          <p:nvPr/>
        </p:nvSpPr>
        <p:spPr>
          <a:xfrm>
            <a:off x="7846312" y="491388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EABCA3F-E996-F6E7-2DE0-6360F754D2ED}"/>
              </a:ext>
            </a:extLst>
          </p:cNvPr>
          <p:cNvSpPr/>
          <p:nvPr/>
        </p:nvSpPr>
        <p:spPr>
          <a:xfrm>
            <a:off x="7528766" y="4913883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5A91341-87BA-2DF5-7BDD-711430456865}"/>
              </a:ext>
            </a:extLst>
          </p:cNvPr>
          <p:cNvSpPr/>
          <p:nvPr/>
        </p:nvSpPr>
        <p:spPr>
          <a:xfrm>
            <a:off x="8027944" y="4464700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EBE7EBF-1F2F-3E41-4EF6-0DAE29738381}"/>
              </a:ext>
            </a:extLst>
          </p:cNvPr>
          <p:cNvSpPr/>
          <p:nvPr/>
        </p:nvSpPr>
        <p:spPr>
          <a:xfrm>
            <a:off x="8345490" y="4464700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325B199-6560-5712-F23E-05E486BCBF52}"/>
              </a:ext>
            </a:extLst>
          </p:cNvPr>
          <p:cNvSpPr/>
          <p:nvPr/>
        </p:nvSpPr>
        <p:spPr>
          <a:xfrm>
            <a:off x="8027944" y="4779396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600934C-E2BD-8556-2F05-9747690175A9}"/>
              </a:ext>
            </a:extLst>
          </p:cNvPr>
          <p:cNvSpPr/>
          <p:nvPr/>
        </p:nvSpPr>
        <p:spPr>
          <a:xfrm>
            <a:off x="8345490" y="4779396"/>
            <a:ext cx="317546" cy="314696"/>
          </a:xfrm>
          <a:prstGeom prst="rect">
            <a:avLst/>
          </a:prstGeom>
          <a:solidFill>
            <a:srgbClr val="9BF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B4AEA72-10F1-1689-C776-FDC148FFCF40}"/>
              </a:ext>
            </a:extLst>
          </p:cNvPr>
          <p:cNvSpPr/>
          <p:nvPr/>
        </p:nvSpPr>
        <p:spPr>
          <a:xfrm>
            <a:off x="8163857" y="459918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F4CBC57-0832-D6D7-4D02-8838B348C2A2}"/>
              </a:ext>
            </a:extLst>
          </p:cNvPr>
          <p:cNvSpPr/>
          <p:nvPr/>
        </p:nvSpPr>
        <p:spPr>
          <a:xfrm>
            <a:off x="8481403" y="459918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A9A9C1D-54B6-2C5B-BCAA-6C4C4817C808}"/>
              </a:ext>
            </a:extLst>
          </p:cNvPr>
          <p:cNvSpPr/>
          <p:nvPr/>
        </p:nvSpPr>
        <p:spPr>
          <a:xfrm>
            <a:off x="8481403" y="491388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8BC5526-D2B0-9624-EDCB-C0947FBF4F38}"/>
              </a:ext>
            </a:extLst>
          </p:cNvPr>
          <p:cNvSpPr/>
          <p:nvPr/>
        </p:nvSpPr>
        <p:spPr>
          <a:xfrm>
            <a:off x="8163857" y="4913883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08B5BA1-80A6-1CEA-9944-11F58BCFFDAD}"/>
              </a:ext>
            </a:extLst>
          </p:cNvPr>
          <p:cNvCxnSpPr/>
          <p:nvPr/>
        </p:nvCxnSpPr>
        <p:spPr>
          <a:xfrm flipV="1">
            <a:off x="6024583" y="2190585"/>
            <a:ext cx="1597231" cy="2274115"/>
          </a:xfrm>
          <a:prstGeom prst="straightConnector1">
            <a:avLst/>
          </a:prstGeom>
          <a:ln w="38100">
            <a:solidFill>
              <a:srgbClr val="C00000">
                <a:alpha val="32941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3510CAE-2B33-1639-F04F-B698FEB60B43}"/>
              </a:ext>
            </a:extLst>
          </p:cNvPr>
          <p:cNvCxnSpPr>
            <a:cxnSpLocks/>
          </p:cNvCxnSpPr>
          <p:nvPr/>
        </p:nvCxnSpPr>
        <p:spPr>
          <a:xfrm>
            <a:off x="6008194" y="2484425"/>
            <a:ext cx="2790756" cy="21147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B8793FF-9255-97FC-65BA-64EF5E9FD17C}"/>
              </a:ext>
            </a:extLst>
          </p:cNvPr>
          <p:cNvCxnSpPr/>
          <p:nvPr/>
        </p:nvCxnSpPr>
        <p:spPr>
          <a:xfrm flipH="1" flipV="1">
            <a:off x="5864266" y="4015518"/>
            <a:ext cx="2980707" cy="134489"/>
          </a:xfrm>
          <a:prstGeom prst="straightConnector1">
            <a:avLst/>
          </a:prstGeom>
          <a:ln w="38100">
            <a:solidFill>
              <a:srgbClr val="0070C0">
                <a:alpha val="32941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A952F0BD-C06D-2F8A-04DE-27580392F21D}"/>
              </a:ext>
            </a:extLst>
          </p:cNvPr>
          <p:cNvSpPr/>
          <p:nvPr/>
        </p:nvSpPr>
        <p:spPr>
          <a:xfrm>
            <a:off x="6257159" y="365510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EFB48CA-D07F-5B76-FEF4-2B13D46A8AFC}"/>
              </a:ext>
            </a:extLst>
          </p:cNvPr>
          <p:cNvSpPr/>
          <p:nvPr/>
        </p:nvSpPr>
        <p:spPr>
          <a:xfrm>
            <a:off x="6574705" y="365510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B70E797-B655-D52F-EBDB-EDE52ACA5806}"/>
              </a:ext>
            </a:extLst>
          </p:cNvPr>
          <p:cNvSpPr/>
          <p:nvPr/>
        </p:nvSpPr>
        <p:spPr>
          <a:xfrm>
            <a:off x="6892250" y="365510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7753447-F6DA-4C6F-61F9-3B9DC09A8931}"/>
              </a:ext>
            </a:extLst>
          </p:cNvPr>
          <p:cNvSpPr/>
          <p:nvPr/>
        </p:nvSpPr>
        <p:spPr>
          <a:xfrm>
            <a:off x="7209796" y="365510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3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15A2-3C72-0F66-D0DA-FE1B2664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Формули Ребра Трикутника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1645-8F89-4C85-2500-1953C6B7D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399028" cy="4351337"/>
          </a:xfrm>
        </p:spPr>
        <p:txBody>
          <a:bodyPr/>
          <a:lstStyle/>
          <a:p>
            <a:r>
              <a:rPr lang="uk-UA" dirty="0"/>
              <a:t>Трикутник має три ребра.</a:t>
            </a:r>
          </a:p>
          <a:p>
            <a:r>
              <a:rPr lang="uk-UA" dirty="0"/>
              <a:t>Якщо ми знаємо чи наша точка є з лівої або правої сторони ребра, то ми можемо намалювати нашого трикутника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6E693-2872-A012-CAF2-DF5198EE6B42}"/>
              </a:ext>
            </a:extLst>
          </p:cNvPr>
          <p:cNvSpPr/>
          <p:nvPr/>
        </p:nvSpPr>
        <p:spPr>
          <a:xfrm>
            <a:off x="6122674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37EAE-D3B1-2BDE-EECF-8AB1303920F6}"/>
              </a:ext>
            </a:extLst>
          </p:cNvPr>
          <p:cNvSpPr/>
          <p:nvPr/>
        </p:nvSpPr>
        <p:spPr>
          <a:xfrm>
            <a:off x="6440220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9D7EF-00C5-C70C-5014-DB98F93E44B3}"/>
              </a:ext>
            </a:extLst>
          </p:cNvPr>
          <p:cNvSpPr/>
          <p:nvPr/>
        </p:nvSpPr>
        <p:spPr>
          <a:xfrm>
            <a:off x="6122674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EC963-F1DD-6DD2-F4A0-FEFED98D76C0}"/>
              </a:ext>
            </a:extLst>
          </p:cNvPr>
          <p:cNvSpPr/>
          <p:nvPr/>
        </p:nvSpPr>
        <p:spPr>
          <a:xfrm>
            <a:off x="6440220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B1AAF-D051-6F99-1949-0A964FA0013E}"/>
              </a:ext>
            </a:extLst>
          </p:cNvPr>
          <p:cNvSpPr/>
          <p:nvPr/>
        </p:nvSpPr>
        <p:spPr>
          <a:xfrm>
            <a:off x="6258587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414DBF-EBBD-F827-7746-09CCFC81E826}"/>
              </a:ext>
            </a:extLst>
          </p:cNvPr>
          <p:cNvSpPr/>
          <p:nvPr/>
        </p:nvSpPr>
        <p:spPr>
          <a:xfrm>
            <a:off x="6576133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21962F-20EA-5F53-02B7-5CF4A77D7542}"/>
              </a:ext>
            </a:extLst>
          </p:cNvPr>
          <p:cNvSpPr/>
          <p:nvPr/>
        </p:nvSpPr>
        <p:spPr>
          <a:xfrm>
            <a:off x="6576133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19709C-9D28-F0F5-7BF4-AC081217A1C9}"/>
              </a:ext>
            </a:extLst>
          </p:cNvPr>
          <p:cNvSpPr/>
          <p:nvPr/>
        </p:nvSpPr>
        <p:spPr>
          <a:xfrm>
            <a:off x="6258587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38375-AC5C-BA1E-53ED-363DDD3F26CC}"/>
              </a:ext>
            </a:extLst>
          </p:cNvPr>
          <p:cNvSpPr/>
          <p:nvPr/>
        </p:nvSpPr>
        <p:spPr>
          <a:xfrm>
            <a:off x="6757765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E692C-47D7-5CF5-3344-E0950668E7E1}"/>
              </a:ext>
            </a:extLst>
          </p:cNvPr>
          <p:cNvSpPr/>
          <p:nvPr/>
        </p:nvSpPr>
        <p:spPr>
          <a:xfrm>
            <a:off x="7075311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0E3A9-4FED-879E-53E5-E94C93E69F2F}"/>
              </a:ext>
            </a:extLst>
          </p:cNvPr>
          <p:cNvSpPr/>
          <p:nvPr/>
        </p:nvSpPr>
        <p:spPr>
          <a:xfrm>
            <a:off x="6757765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3E03AB-A756-9918-D784-133EBE1598E3}"/>
              </a:ext>
            </a:extLst>
          </p:cNvPr>
          <p:cNvSpPr/>
          <p:nvPr/>
        </p:nvSpPr>
        <p:spPr>
          <a:xfrm>
            <a:off x="7075311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C46CCC-FCD9-6038-3CD9-72BC8B0E5405}"/>
              </a:ext>
            </a:extLst>
          </p:cNvPr>
          <p:cNvSpPr/>
          <p:nvPr/>
        </p:nvSpPr>
        <p:spPr>
          <a:xfrm>
            <a:off x="6893678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74A2B9-529B-9D9B-AD61-68973D0B9914}"/>
              </a:ext>
            </a:extLst>
          </p:cNvPr>
          <p:cNvSpPr/>
          <p:nvPr/>
        </p:nvSpPr>
        <p:spPr>
          <a:xfrm>
            <a:off x="7211224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FCA630-E35F-A2CF-4E46-5079A79389D4}"/>
              </a:ext>
            </a:extLst>
          </p:cNvPr>
          <p:cNvSpPr/>
          <p:nvPr/>
        </p:nvSpPr>
        <p:spPr>
          <a:xfrm>
            <a:off x="7211224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EE8B16-611B-AAC3-3758-81C0455E3A28}"/>
              </a:ext>
            </a:extLst>
          </p:cNvPr>
          <p:cNvSpPr/>
          <p:nvPr/>
        </p:nvSpPr>
        <p:spPr>
          <a:xfrm>
            <a:off x="6893678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B6BF3-9C26-FF09-BB3A-968EAABB816E}"/>
              </a:ext>
            </a:extLst>
          </p:cNvPr>
          <p:cNvSpPr/>
          <p:nvPr/>
        </p:nvSpPr>
        <p:spPr>
          <a:xfrm>
            <a:off x="6122673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FF83DA-0E2F-B8FF-6312-05768C40A62A}"/>
              </a:ext>
            </a:extLst>
          </p:cNvPr>
          <p:cNvSpPr/>
          <p:nvPr/>
        </p:nvSpPr>
        <p:spPr>
          <a:xfrm>
            <a:off x="6440219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78A67E-7A72-7290-7B2D-806DCCFFBB7B}"/>
              </a:ext>
            </a:extLst>
          </p:cNvPr>
          <p:cNvSpPr/>
          <p:nvPr/>
        </p:nvSpPr>
        <p:spPr>
          <a:xfrm>
            <a:off x="6122673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01B7F6-CA50-EFCB-6E8D-60ABDB98A003}"/>
              </a:ext>
            </a:extLst>
          </p:cNvPr>
          <p:cNvSpPr/>
          <p:nvPr/>
        </p:nvSpPr>
        <p:spPr>
          <a:xfrm>
            <a:off x="6440219" y="3520618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751A3A-7A86-B78E-F74E-256873E3C877}"/>
              </a:ext>
            </a:extLst>
          </p:cNvPr>
          <p:cNvSpPr/>
          <p:nvPr/>
        </p:nvSpPr>
        <p:spPr>
          <a:xfrm>
            <a:off x="6258586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9489ED-2D0D-6D53-CEBD-68499E9C2788}"/>
              </a:ext>
            </a:extLst>
          </p:cNvPr>
          <p:cNvSpPr/>
          <p:nvPr/>
        </p:nvSpPr>
        <p:spPr>
          <a:xfrm>
            <a:off x="6576132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A23E44-D3B8-5901-6A33-F7E9676DAC20}"/>
              </a:ext>
            </a:extLst>
          </p:cNvPr>
          <p:cNvSpPr/>
          <p:nvPr/>
        </p:nvSpPr>
        <p:spPr>
          <a:xfrm>
            <a:off x="6576132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EC8EC8-12FD-E1E4-0BE6-9EA42787DF16}"/>
              </a:ext>
            </a:extLst>
          </p:cNvPr>
          <p:cNvSpPr/>
          <p:nvPr/>
        </p:nvSpPr>
        <p:spPr>
          <a:xfrm>
            <a:off x="6258586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BAA5C-1B85-53F0-CB0D-65E73259424F}"/>
              </a:ext>
            </a:extLst>
          </p:cNvPr>
          <p:cNvSpPr/>
          <p:nvPr/>
        </p:nvSpPr>
        <p:spPr>
          <a:xfrm>
            <a:off x="6757764" y="3205922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54F571-BA0E-F456-1C33-CA27AAF6FF92}"/>
              </a:ext>
            </a:extLst>
          </p:cNvPr>
          <p:cNvSpPr/>
          <p:nvPr/>
        </p:nvSpPr>
        <p:spPr>
          <a:xfrm>
            <a:off x="7075310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EE98BB-FFED-29DD-6B5A-5D636D4E3051}"/>
              </a:ext>
            </a:extLst>
          </p:cNvPr>
          <p:cNvSpPr/>
          <p:nvPr/>
        </p:nvSpPr>
        <p:spPr>
          <a:xfrm>
            <a:off x="6757764" y="3520618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B8F5B4-7476-D69D-9C90-842690421C4A}"/>
              </a:ext>
            </a:extLst>
          </p:cNvPr>
          <p:cNvSpPr/>
          <p:nvPr/>
        </p:nvSpPr>
        <p:spPr>
          <a:xfrm>
            <a:off x="7075310" y="3520618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244812-C11B-784E-9882-567A7B4C184C}"/>
              </a:ext>
            </a:extLst>
          </p:cNvPr>
          <p:cNvSpPr/>
          <p:nvPr/>
        </p:nvSpPr>
        <p:spPr>
          <a:xfrm>
            <a:off x="6893677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D01365-425C-77DB-6E0E-4B6CC83EA1CF}"/>
              </a:ext>
            </a:extLst>
          </p:cNvPr>
          <p:cNvSpPr/>
          <p:nvPr/>
        </p:nvSpPr>
        <p:spPr>
          <a:xfrm>
            <a:off x="7211223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D7547FD-45FD-77C0-FFE9-CD71FA37D520}"/>
              </a:ext>
            </a:extLst>
          </p:cNvPr>
          <p:cNvSpPr/>
          <p:nvPr/>
        </p:nvSpPr>
        <p:spPr>
          <a:xfrm>
            <a:off x="7211223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031CE5-70F3-AB53-DF25-46A19F9317F6}"/>
              </a:ext>
            </a:extLst>
          </p:cNvPr>
          <p:cNvSpPr/>
          <p:nvPr/>
        </p:nvSpPr>
        <p:spPr>
          <a:xfrm>
            <a:off x="6893677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D17C2D-B7CC-E5DD-E7E9-FCAC7BFAE5FC}"/>
              </a:ext>
            </a:extLst>
          </p:cNvPr>
          <p:cNvSpPr/>
          <p:nvPr/>
        </p:nvSpPr>
        <p:spPr>
          <a:xfrm>
            <a:off x="7392855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D4F29-4FE8-C8FF-6D7C-C68BE9FE3FF1}"/>
              </a:ext>
            </a:extLst>
          </p:cNvPr>
          <p:cNvSpPr/>
          <p:nvPr/>
        </p:nvSpPr>
        <p:spPr>
          <a:xfrm>
            <a:off x="7710401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0C4258-34F3-F96F-11CA-2BB31783F327}"/>
              </a:ext>
            </a:extLst>
          </p:cNvPr>
          <p:cNvSpPr/>
          <p:nvPr/>
        </p:nvSpPr>
        <p:spPr>
          <a:xfrm>
            <a:off x="7392855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4CE365-E547-B9EC-4F76-36A77FCF049C}"/>
              </a:ext>
            </a:extLst>
          </p:cNvPr>
          <p:cNvSpPr/>
          <p:nvPr/>
        </p:nvSpPr>
        <p:spPr>
          <a:xfrm>
            <a:off x="7710401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1D1B0F-5376-79F3-5ED4-853C5B7711D9}"/>
              </a:ext>
            </a:extLst>
          </p:cNvPr>
          <p:cNvSpPr/>
          <p:nvPr/>
        </p:nvSpPr>
        <p:spPr>
          <a:xfrm>
            <a:off x="7528768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DB74A3-C66C-78DC-797D-65D01939A0CE}"/>
              </a:ext>
            </a:extLst>
          </p:cNvPr>
          <p:cNvSpPr/>
          <p:nvPr/>
        </p:nvSpPr>
        <p:spPr>
          <a:xfrm>
            <a:off x="7846314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DD6D2-DAF4-D001-DE82-D81B545D330E}"/>
              </a:ext>
            </a:extLst>
          </p:cNvPr>
          <p:cNvSpPr/>
          <p:nvPr/>
        </p:nvSpPr>
        <p:spPr>
          <a:xfrm>
            <a:off x="7846314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28AD5F-1912-7AAE-1D76-7432BA9FF539}"/>
              </a:ext>
            </a:extLst>
          </p:cNvPr>
          <p:cNvSpPr/>
          <p:nvPr/>
        </p:nvSpPr>
        <p:spPr>
          <a:xfrm>
            <a:off x="7528768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6F019B-E0B3-1CD6-9AEB-2BB5C658B742}"/>
              </a:ext>
            </a:extLst>
          </p:cNvPr>
          <p:cNvSpPr/>
          <p:nvPr/>
        </p:nvSpPr>
        <p:spPr>
          <a:xfrm>
            <a:off x="8027946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C081F0-682A-AEB8-F3B8-D5F72D25EB49}"/>
              </a:ext>
            </a:extLst>
          </p:cNvPr>
          <p:cNvSpPr/>
          <p:nvPr/>
        </p:nvSpPr>
        <p:spPr>
          <a:xfrm>
            <a:off x="8345492" y="257653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2DD61E-B138-ECC4-0F68-5CBA5E92067E}"/>
              </a:ext>
            </a:extLst>
          </p:cNvPr>
          <p:cNvSpPr/>
          <p:nvPr/>
        </p:nvSpPr>
        <p:spPr>
          <a:xfrm>
            <a:off x="8027946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1BD1ED-7828-F665-2B30-7DC59AFAFBBD}"/>
              </a:ext>
            </a:extLst>
          </p:cNvPr>
          <p:cNvSpPr/>
          <p:nvPr/>
        </p:nvSpPr>
        <p:spPr>
          <a:xfrm>
            <a:off x="8345492" y="289122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A979AD-EED6-8BF3-7413-804627C7DBE9}"/>
              </a:ext>
            </a:extLst>
          </p:cNvPr>
          <p:cNvSpPr/>
          <p:nvPr/>
        </p:nvSpPr>
        <p:spPr>
          <a:xfrm>
            <a:off x="8163859" y="27110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DABF78-90FB-B255-C140-6C2BC91C2007}"/>
              </a:ext>
            </a:extLst>
          </p:cNvPr>
          <p:cNvSpPr/>
          <p:nvPr/>
        </p:nvSpPr>
        <p:spPr>
          <a:xfrm>
            <a:off x="8481405" y="27110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E67A37-98E6-55DE-CF61-068CEBDA0C75}"/>
              </a:ext>
            </a:extLst>
          </p:cNvPr>
          <p:cNvSpPr/>
          <p:nvPr/>
        </p:nvSpPr>
        <p:spPr>
          <a:xfrm>
            <a:off x="8481405" y="3025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DB2CD5F-45C8-41DA-E0D9-929510EA50C2}"/>
              </a:ext>
            </a:extLst>
          </p:cNvPr>
          <p:cNvSpPr/>
          <p:nvPr/>
        </p:nvSpPr>
        <p:spPr>
          <a:xfrm>
            <a:off x="8163859" y="30257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70F910-9E23-F055-500D-79406E89C975}"/>
              </a:ext>
            </a:extLst>
          </p:cNvPr>
          <p:cNvSpPr/>
          <p:nvPr/>
        </p:nvSpPr>
        <p:spPr>
          <a:xfrm>
            <a:off x="7392854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2F710E-7348-573D-0DB5-9466291A6AA0}"/>
              </a:ext>
            </a:extLst>
          </p:cNvPr>
          <p:cNvSpPr/>
          <p:nvPr/>
        </p:nvSpPr>
        <p:spPr>
          <a:xfrm>
            <a:off x="7710400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D6BB74-F585-F94E-CD93-A6A0FD58D45E}"/>
              </a:ext>
            </a:extLst>
          </p:cNvPr>
          <p:cNvSpPr/>
          <p:nvPr/>
        </p:nvSpPr>
        <p:spPr>
          <a:xfrm>
            <a:off x="7392854" y="3520618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809B19-44C9-C809-ABA4-F9998A1B9EA4}"/>
              </a:ext>
            </a:extLst>
          </p:cNvPr>
          <p:cNvSpPr/>
          <p:nvPr/>
        </p:nvSpPr>
        <p:spPr>
          <a:xfrm>
            <a:off x="7710400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62FF85-3CC2-130E-6AB6-5ED47F7CDDB7}"/>
              </a:ext>
            </a:extLst>
          </p:cNvPr>
          <p:cNvSpPr/>
          <p:nvPr/>
        </p:nvSpPr>
        <p:spPr>
          <a:xfrm>
            <a:off x="7528767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92D2984-3E16-C4D6-CB9F-99BA6CD5CDC2}"/>
              </a:ext>
            </a:extLst>
          </p:cNvPr>
          <p:cNvSpPr/>
          <p:nvPr/>
        </p:nvSpPr>
        <p:spPr>
          <a:xfrm>
            <a:off x="7846313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ABCF5F-3B84-0120-7087-57D569C63A26}"/>
              </a:ext>
            </a:extLst>
          </p:cNvPr>
          <p:cNvSpPr/>
          <p:nvPr/>
        </p:nvSpPr>
        <p:spPr>
          <a:xfrm>
            <a:off x="7846313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0B631F4-479D-2AC7-0DA9-D24E078F8066}"/>
              </a:ext>
            </a:extLst>
          </p:cNvPr>
          <p:cNvSpPr/>
          <p:nvPr/>
        </p:nvSpPr>
        <p:spPr>
          <a:xfrm>
            <a:off x="7528767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6C6235-63CE-281F-49FC-33F8D87CC927}"/>
              </a:ext>
            </a:extLst>
          </p:cNvPr>
          <p:cNvSpPr/>
          <p:nvPr/>
        </p:nvSpPr>
        <p:spPr>
          <a:xfrm>
            <a:off x="8027945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136104-2A42-4673-E6EE-D282CD95F437}"/>
              </a:ext>
            </a:extLst>
          </p:cNvPr>
          <p:cNvSpPr/>
          <p:nvPr/>
        </p:nvSpPr>
        <p:spPr>
          <a:xfrm>
            <a:off x="8345491" y="320592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8D019A-4893-25A6-7D08-1A107F704FA7}"/>
              </a:ext>
            </a:extLst>
          </p:cNvPr>
          <p:cNvSpPr/>
          <p:nvPr/>
        </p:nvSpPr>
        <p:spPr>
          <a:xfrm>
            <a:off x="8027945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EAB377-D87C-1370-C055-B0016545B6BB}"/>
              </a:ext>
            </a:extLst>
          </p:cNvPr>
          <p:cNvSpPr/>
          <p:nvPr/>
        </p:nvSpPr>
        <p:spPr>
          <a:xfrm>
            <a:off x="8345491" y="352061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CC7D05-6070-9CE9-3C42-91B06B0E1B21}"/>
              </a:ext>
            </a:extLst>
          </p:cNvPr>
          <p:cNvSpPr/>
          <p:nvPr/>
        </p:nvSpPr>
        <p:spPr>
          <a:xfrm>
            <a:off x="8163858" y="33404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F48E30-C960-5D50-99C0-478FC12CD896}"/>
              </a:ext>
            </a:extLst>
          </p:cNvPr>
          <p:cNvSpPr/>
          <p:nvPr/>
        </p:nvSpPr>
        <p:spPr>
          <a:xfrm>
            <a:off x="8481404" y="3340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5826C73-2A2C-993F-CBC8-AFC63F309630}"/>
              </a:ext>
            </a:extLst>
          </p:cNvPr>
          <p:cNvSpPr/>
          <p:nvPr/>
        </p:nvSpPr>
        <p:spPr>
          <a:xfrm>
            <a:off x="8481404" y="36551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3FF6AFC-C50B-DF0F-8ABD-3CB92BF7F203}"/>
              </a:ext>
            </a:extLst>
          </p:cNvPr>
          <p:cNvSpPr/>
          <p:nvPr/>
        </p:nvSpPr>
        <p:spPr>
          <a:xfrm>
            <a:off x="8163858" y="36551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8F601-D5C4-5D6D-5BB8-78537ADD0F26}"/>
              </a:ext>
            </a:extLst>
          </p:cNvPr>
          <p:cNvSpPr/>
          <p:nvPr/>
        </p:nvSpPr>
        <p:spPr>
          <a:xfrm>
            <a:off x="6122673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D6E6FB2-7866-B88A-1E03-092C4D23DDB8}"/>
              </a:ext>
            </a:extLst>
          </p:cNvPr>
          <p:cNvSpPr/>
          <p:nvPr/>
        </p:nvSpPr>
        <p:spPr>
          <a:xfrm>
            <a:off x="6440219" y="3835311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7C43A6-EBE3-B94D-A084-DB467C5CCED4}"/>
              </a:ext>
            </a:extLst>
          </p:cNvPr>
          <p:cNvSpPr/>
          <p:nvPr/>
        </p:nvSpPr>
        <p:spPr>
          <a:xfrm>
            <a:off x="6122673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B5335F-D3B7-F067-CEE5-BA17A45195F5}"/>
              </a:ext>
            </a:extLst>
          </p:cNvPr>
          <p:cNvSpPr/>
          <p:nvPr/>
        </p:nvSpPr>
        <p:spPr>
          <a:xfrm>
            <a:off x="6440219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6388FE-1ADE-8611-FB55-908460E60642}"/>
              </a:ext>
            </a:extLst>
          </p:cNvPr>
          <p:cNvSpPr/>
          <p:nvPr/>
        </p:nvSpPr>
        <p:spPr>
          <a:xfrm>
            <a:off x="6258586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B932E49-A34B-7FC0-F37C-AA6F6A1A2420}"/>
              </a:ext>
            </a:extLst>
          </p:cNvPr>
          <p:cNvSpPr/>
          <p:nvPr/>
        </p:nvSpPr>
        <p:spPr>
          <a:xfrm>
            <a:off x="6576132" y="39697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3C25976-299F-AA7A-C0E3-FC1955FE26AF}"/>
              </a:ext>
            </a:extLst>
          </p:cNvPr>
          <p:cNvSpPr/>
          <p:nvPr/>
        </p:nvSpPr>
        <p:spPr>
          <a:xfrm>
            <a:off x="6576132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534E97-3472-6AF1-B55E-69339FB7254A}"/>
              </a:ext>
            </a:extLst>
          </p:cNvPr>
          <p:cNvSpPr/>
          <p:nvPr/>
        </p:nvSpPr>
        <p:spPr>
          <a:xfrm>
            <a:off x="6258586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444FC52-F2A5-A2AF-7464-916618112FFC}"/>
              </a:ext>
            </a:extLst>
          </p:cNvPr>
          <p:cNvSpPr/>
          <p:nvPr/>
        </p:nvSpPr>
        <p:spPr>
          <a:xfrm>
            <a:off x="6757764" y="3835311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EE6049-7E70-799E-9989-238FAC195794}"/>
              </a:ext>
            </a:extLst>
          </p:cNvPr>
          <p:cNvSpPr/>
          <p:nvPr/>
        </p:nvSpPr>
        <p:spPr>
          <a:xfrm>
            <a:off x="7075310" y="3835311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13CAE-54B9-012E-FAF0-0C9C744489F8}"/>
              </a:ext>
            </a:extLst>
          </p:cNvPr>
          <p:cNvSpPr/>
          <p:nvPr/>
        </p:nvSpPr>
        <p:spPr>
          <a:xfrm>
            <a:off x="6757764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8968D2B-CEA3-16FB-7C3E-09683ABDF24C}"/>
              </a:ext>
            </a:extLst>
          </p:cNvPr>
          <p:cNvSpPr/>
          <p:nvPr/>
        </p:nvSpPr>
        <p:spPr>
          <a:xfrm>
            <a:off x="7075310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5A6734D-32B8-57AB-5066-F6161E1C57CD}"/>
              </a:ext>
            </a:extLst>
          </p:cNvPr>
          <p:cNvSpPr/>
          <p:nvPr/>
        </p:nvSpPr>
        <p:spPr>
          <a:xfrm>
            <a:off x="6893677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3F2C210-738A-E61E-4D33-8622D5B32105}"/>
              </a:ext>
            </a:extLst>
          </p:cNvPr>
          <p:cNvSpPr/>
          <p:nvPr/>
        </p:nvSpPr>
        <p:spPr>
          <a:xfrm>
            <a:off x="7211223" y="39697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52DF312-3733-CD89-D481-FB85CB5F051C}"/>
              </a:ext>
            </a:extLst>
          </p:cNvPr>
          <p:cNvSpPr/>
          <p:nvPr/>
        </p:nvSpPr>
        <p:spPr>
          <a:xfrm>
            <a:off x="7211223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EEDA9C0-48AD-B1B7-9079-D30F71F94D29}"/>
              </a:ext>
            </a:extLst>
          </p:cNvPr>
          <p:cNvSpPr/>
          <p:nvPr/>
        </p:nvSpPr>
        <p:spPr>
          <a:xfrm>
            <a:off x="6893677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B99BCD-C33F-EF84-3E7E-784098D33D1B}"/>
              </a:ext>
            </a:extLst>
          </p:cNvPr>
          <p:cNvSpPr/>
          <p:nvPr/>
        </p:nvSpPr>
        <p:spPr>
          <a:xfrm>
            <a:off x="6122672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399D2B8-8FC3-5CC6-8054-D5B98AAFD563}"/>
              </a:ext>
            </a:extLst>
          </p:cNvPr>
          <p:cNvSpPr/>
          <p:nvPr/>
        </p:nvSpPr>
        <p:spPr>
          <a:xfrm>
            <a:off x="6440218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92A6D0-72E7-06B4-64E3-79167002E5C9}"/>
              </a:ext>
            </a:extLst>
          </p:cNvPr>
          <p:cNvSpPr/>
          <p:nvPr/>
        </p:nvSpPr>
        <p:spPr>
          <a:xfrm>
            <a:off x="6122672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2CA40AB-89CB-38BA-8BFE-CD8249808157}"/>
              </a:ext>
            </a:extLst>
          </p:cNvPr>
          <p:cNvSpPr/>
          <p:nvPr/>
        </p:nvSpPr>
        <p:spPr>
          <a:xfrm>
            <a:off x="6440218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924A3D9-F3B4-954B-42B7-647FB3D63E4B}"/>
              </a:ext>
            </a:extLst>
          </p:cNvPr>
          <p:cNvSpPr/>
          <p:nvPr/>
        </p:nvSpPr>
        <p:spPr>
          <a:xfrm>
            <a:off x="6258585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DD08BA-1E60-A610-2DFD-27B3696F2E21}"/>
              </a:ext>
            </a:extLst>
          </p:cNvPr>
          <p:cNvSpPr/>
          <p:nvPr/>
        </p:nvSpPr>
        <p:spPr>
          <a:xfrm>
            <a:off x="6576131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3D1769E-EEF0-35E2-6F45-1759B4995BEC}"/>
              </a:ext>
            </a:extLst>
          </p:cNvPr>
          <p:cNvSpPr/>
          <p:nvPr/>
        </p:nvSpPr>
        <p:spPr>
          <a:xfrm>
            <a:off x="6576131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CD3F791-3E25-8D0C-24D8-8C86AEB328B2}"/>
              </a:ext>
            </a:extLst>
          </p:cNvPr>
          <p:cNvSpPr/>
          <p:nvPr/>
        </p:nvSpPr>
        <p:spPr>
          <a:xfrm>
            <a:off x="6258585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C00C80D-FC1A-824D-963F-6146508BA3D6}"/>
              </a:ext>
            </a:extLst>
          </p:cNvPr>
          <p:cNvSpPr/>
          <p:nvPr/>
        </p:nvSpPr>
        <p:spPr>
          <a:xfrm>
            <a:off x="6757763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AC652A-EA28-F0CA-4A1C-03E192F19EDA}"/>
              </a:ext>
            </a:extLst>
          </p:cNvPr>
          <p:cNvSpPr/>
          <p:nvPr/>
        </p:nvSpPr>
        <p:spPr>
          <a:xfrm>
            <a:off x="7075309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31FDFA-C24A-8923-33CA-2AA8C6685CDB}"/>
              </a:ext>
            </a:extLst>
          </p:cNvPr>
          <p:cNvSpPr/>
          <p:nvPr/>
        </p:nvSpPr>
        <p:spPr>
          <a:xfrm>
            <a:off x="6757763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1DEBDB-2785-A25F-3AB7-17B2A7D58656}"/>
              </a:ext>
            </a:extLst>
          </p:cNvPr>
          <p:cNvSpPr/>
          <p:nvPr/>
        </p:nvSpPr>
        <p:spPr>
          <a:xfrm>
            <a:off x="7075309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6C4208D-439C-0480-3C0A-8001EBF93793}"/>
              </a:ext>
            </a:extLst>
          </p:cNvPr>
          <p:cNvSpPr/>
          <p:nvPr/>
        </p:nvSpPr>
        <p:spPr>
          <a:xfrm>
            <a:off x="6893676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81040E6-6E76-132A-58D0-CF05EFAEFACA}"/>
              </a:ext>
            </a:extLst>
          </p:cNvPr>
          <p:cNvSpPr/>
          <p:nvPr/>
        </p:nvSpPr>
        <p:spPr>
          <a:xfrm>
            <a:off x="7211222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B211C7F-1E78-24D6-4BF2-5D95917A9753}"/>
              </a:ext>
            </a:extLst>
          </p:cNvPr>
          <p:cNvSpPr/>
          <p:nvPr/>
        </p:nvSpPr>
        <p:spPr>
          <a:xfrm>
            <a:off x="7211222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D228F0F-7789-55C5-3C24-D8EE44B3B08D}"/>
              </a:ext>
            </a:extLst>
          </p:cNvPr>
          <p:cNvSpPr/>
          <p:nvPr/>
        </p:nvSpPr>
        <p:spPr>
          <a:xfrm>
            <a:off x="6893676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97D00C9-BE5A-6D41-D0F0-E1072E8497F9}"/>
              </a:ext>
            </a:extLst>
          </p:cNvPr>
          <p:cNvSpPr/>
          <p:nvPr/>
        </p:nvSpPr>
        <p:spPr>
          <a:xfrm>
            <a:off x="7392854" y="3835311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0400BEF-21A4-64A2-AE64-1940C4B34CB1}"/>
              </a:ext>
            </a:extLst>
          </p:cNvPr>
          <p:cNvSpPr/>
          <p:nvPr/>
        </p:nvSpPr>
        <p:spPr>
          <a:xfrm>
            <a:off x="7710400" y="3835311"/>
            <a:ext cx="317546" cy="3146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5BF53B-2C4E-6A05-1A5F-F918728CC9A1}"/>
              </a:ext>
            </a:extLst>
          </p:cNvPr>
          <p:cNvSpPr/>
          <p:nvPr/>
        </p:nvSpPr>
        <p:spPr>
          <a:xfrm>
            <a:off x="7392854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629BB18-7457-8BBA-FE4B-D58269A181B9}"/>
              </a:ext>
            </a:extLst>
          </p:cNvPr>
          <p:cNvSpPr/>
          <p:nvPr/>
        </p:nvSpPr>
        <p:spPr>
          <a:xfrm>
            <a:off x="7710400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5726FA5-21AF-7207-9FD9-D8959E6CD489}"/>
              </a:ext>
            </a:extLst>
          </p:cNvPr>
          <p:cNvSpPr/>
          <p:nvPr/>
        </p:nvSpPr>
        <p:spPr>
          <a:xfrm>
            <a:off x="7528767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744DFDD-7CD8-AB5E-AB74-226B4BE3D1B3}"/>
              </a:ext>
            </a:extLst>
          </p:cNvPr>
          <p:cNvSpPr/>
          <p:nvPr/>
        </p:nvSpPr>
        <p:spPr>
          <a:xfrm>
            <a:off x="7846313" y="39697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F294EAC-77A0-EC6D-D555-C00C5B1A7B28}"/>
              </a:ext>
            </a:extLst>
          </p:cNvPr>
          <p:cNvSpPr/>
          <p:nvPr/>
        </p:nvSpPr>
        <p:spPr>
          <a:xfrm>
            <a:off x="7846313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27B3FF4-D959-D97B-BAC8-1C100C964050}"/>
              </a:ext>
            </a:extLst>
          </p:cNvPr>
          <p:cNvSpPr/>
          <p:nvPr/>
        </p:nvSpPr>
        <p:spPr>
          <a:xfrm>
            <a:off x="7528767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88E3498-966A-21E0-8996-17C58C309FBC}"/>
              </a:ext>
            </a:extLst>
          </p:cNvPr>
          <p:cNvSpPr/>
          <p:nvPr/>
        </p:nvSpPr>
        <p:spPr>
          <a:xfrm>
            <a:off x="8027945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BF39604-01D8-F50A-8113-6C8CFC4BB58B}"/>
              </a:ext>
            </a:extLst>
          </p:cNvPr>
          <p:cNvSpPr/>
          <p:nvPr/>
        </p:nvSpPr>
        <p:spPr>
          <a:xfrm>
            <a:off x="8345491" y="383531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145ADAB-C914-5455-E684-01722D97CE88}"/>
              </a:ext>
            </a:extLst>
          </p:cNvPr>
          <p:cNvSpPr/>
          <p:nvPr/>
        </p:nvSpPr>
        <p:spPr>
          <a:xfrm>
            <a:off x="8027945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162DCD0-B7B3-6ACA-F610-4453E880DF3A}"/>
              </a:ext>
            </a:extLst>
          </p:cNvPr>
          <p:cNvSpPr/>
          <p:nvPr/>
        </p:nvSpPr>
        <p:spPr>
          <a:xfrm>
            <a:off x="8345491" y="415000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6E91709-E429-04E3-221F-607429D91070}"/>
              </a:ext>
            </a:extLst>
          </p:cNvPr>
          <p:cNvSpPr/>
          <p:nvPr/>
        </p:nvSpPr>
        <p:spPr>
          <a:xfrm>
            <a:off x="8163858" y="3969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1F6E244-F54B-06FE-A810-F7DAE96C9D66}"/>
              </a:ext>
            </a:extLst>
          </p:cNvPr>
          <p:cNvSpPr/>
          <p:nvPr/>
        </p:nvSpPr>
        <p:spPr>
          <a:xfrm>
            <a:off x="8481404" y="396979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97391E-8345-4D11-E3B6-7668A86E9B99}"/>
              </a:ext>
            </a:extLst>
          </p:cNvPr>
          <p:cNvSpPr/>
          <p:nvPr/>
        </p:nvSpPr>
        <p:spPr>
          <a:xfrm>
            <a:off x="8481404" y="42844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B51A56-DE10-AA66-4701-1E90BF598168}"/>
              </a:ext>
            </a:extLst>
          </p:cNvPr>
          <p:cNvSpPr/>
          <p:nvPr/>
        </p:nvSpPr>
        <p:spPr>
          <a:xfrm>
            <a:off x="8163858" y="42844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8F3454A-2B6A-B034-3F25-CEE2BC90797D}"/>
              </a:ext>
            </a:extLst>
          </p:cNvPr>
          <p:cNvSpPr/>
          <p:nvPr/>
        </p:nvSpPr>
        <p:spPr>
          <a:xfrm>
            <a:off x="7392853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924A1DF-BA7D-2E85-34DC-9E6B8FD8B7A2}"/>
              </a:ext>
            </a:extLst>
          </p:cNvPr>
          <p:cNvSpPr/>
          <p:nvPr/>
        </p:nvSpPr>
        <p:spPr>
          <a:xfrm>
            <a:off x="7710399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FEF0A37-ADFA-8B58-646A-CC865AC74003}"/>
              </a:ext>
            </a:extLst>
          </p:cNvPr>
          <p:cNvSpPr/>
          <p:nvPr/>
        </p:nvSpPr>
        <p:spPr>
          <a:xfrm>
            <a:off x="7392853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7B2EF75-8DDD-A465-6411-EAE2050A945E}"/>
              </a:ext>
            </a:extLst>
          </p:cNvPr>
          <p:cNvSpPr/>
          <p:nvPr/>
        </p:nvSpPr>
        <p:spPr>
          <a:xfrm>
            <a:off x="7710399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9409458-50D6-21A0-2641-F02F6FB726FD}"/>
              </a:ext>
            </a:extLst>
          </p:cNvPr>
          <p:cNvSpPr/>
          <p:nvPr/>
        </p:nvSpPr>
        <p:spPr>
          <a:xfrm>
            <a:off x="7528766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C5391AC-1560-1DBE-78A3-E8A8114E533F}"/>
              </a:ext>
            </a:extLst>
          </p:cNvPr>
          <p:cNvSpPr/>
          <p:nvPr/>
        </p:nvSpPr>
        <p:spPr>
          <a:xfrm>
            <a:off x="7846312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A1C9977-4C79-B047-925F-836415AD5097}"/>
              </a:ext>
            </a:extLst>
          </p:cNvPr>
          <p:cNvSpPr/>
          <p:nvPr/>
        </p:nvSpPr>
        <p:spPr>
          <a:xfrm>
            <a:off x="7846312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EABCA3F-E996-F6E7-2DE0-6360F754D2ED}"/>
              </a:ext>
            </a:extLst>
          </p:cNvPr>
          <p:cNvSpPr/>
          <p:nvPr/>
        </p:nvSpPr>
        <p:spPr>
          <a:xfrm>
            <a:off x="7528766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5A91341-87BA-2DF5-7BDD-711430456865}"/>
              </a:ext>
            </a:extLst>
          </p:cNvPr>
          <p:cNvSpPr/>
          <p:nvPr/>
        </p:nvSpPr>
        <p:spPr>
          <a:xfrm>
            <a:off x="8027944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EBE7EBF-1F2F-3E41-4EF6-0DAE29738381}"/>
              </a:ext>
            </a:extLst>
          </p:cNvPr>
          <p:cNvSpPr/>
          <p:nvPr/>
        </p:nvSpPr>
        <p:spPr>
          <a:xfrm>
            <a:off x="8345490" y="446470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325B199-6560-5712-F23E-05E486BCBF52}"/>
              </a:ext>
            </a:extLst>
          </p:cNvPr>
          <p:cNvSpPr/>
          <p:nvPr/>
        </p:nvSpPr>
        <p:spPr>
          <a:xfrm>
            <a:off x="8027944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600934C-E2BD-8556-2F05-9747690175A9}"/>
              </a:ext>
            </a:extLst>
          </p:cNvPr>
          <p:cNvSpPr/>
          <p:nvPr/>
        </p:nvSpPr>
        <p:spPr>
          <a:xfrm>
            <a:off x="8345490" y="477939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B4AEA72-10F1-1689-C776-FDC148FFCF40}"/>
              </a:ext>
            </a:extLst>
          </p:cNvPr>
          <p:cNvSpPr/>
          <p:nvPr/>
        </p:nvSpPr>
        <p:spPr>
          <a:xfrm>
            <a:off x="8163857" y="45991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F4CBC57-0832-D6D7-4D02-8838B348C2A2}"/>
              </a:ext>
            </a:extLst>
          </p:cNvPr>
          <p:cNvSpPr/>
          <p:nvPr/>
        </p:nvSpPr>
        <p:spPr>
          <a:xfrm>
            <a:off x="8481403" y="45991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A9A9C1D-54B6-2C5B-BCAA-6C4C4817C808}"/>
              </a:ext>
            </a:extLst>
          </p:cNvPr>
          <p:cNvSpPr/>
          <p:nvPr/>
        </p:nvSpPr>
        <p:spPr>
          <a:xfrm>
            <a:off x="8481403" y="4913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8BC5526-D2B0-9624-EDCB-C0947FBF4F38}"/>
              </a:ext>
            </a:extLst>
          </p:cNvPr>
          <p:cNvSpPr/>
          <p:nvPr/>
        </p:nvSpPr>
        <p:spPr>
          <a:xfrm>
            <a:off x="8163857" y="49138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08B5BA1-80A6-1CEA-9944-11F58BCFFDAD}"/>
              </a:ext>
            </a:extLst>
          </p:cNvPr>
          <p:cNvCxnSpPr/>
          <p:nvPr/>
        </p:nvCxnSpPr>
        <p:spPr>
          <a:xfrm flipV="1">
            <a:off x="6024583" y="2190585"/>
            <a:ext cx="1597231" cy="22741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3510CAE-2B33-1639-F04F-B698FEB60B43}"/>
              </a:ext>
            </a:extLst>
          </p:cNvPr>
          <p:cNvCxnSpPr>
            <a:cxnSpLocks/>
          </p:cNvCxnSpPr>
          <p:nvPr/>
        </p:nvCxnSpPr>
        <p:spPr>
          <a:xfrm>
            <a:off x="6008194" y="2484425"/>
            <a:ext cx="2790756" cy="21147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B8793FF-9255-97FC-65BA-64EF5E9FD17C}"/>
              </a:ext>
            </a:extLst>
          </p:cNvPr>
          <p:cNvCxnSpPr/>
          <p:nvPr/>
        </p:nvCxnSpPr>
        <p:spPr>
          <a:xfrm flipH="1" flipV="1">
            <a:off x="5864266" y="4015518"/>
            <a:ext cx="2980707" cy="1344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03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AB3A-C3DD-9759-B9A2-CA211B24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Алгоривм Растерізації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FA938FA-9635-4E30-3EFC-ABFFA17BC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03" y="2105939"/>
            <a:ext cx="5470803" cy="4080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63B10B-4F66-93CA-002E-E55583DA006B}"/>
              </a:ext>
            </a:extLst>
          </p:cNvPr>
          <p:cNvSpPr txBox="1"/>
          <p:nvPr/>
        </p:nvSpPr>
        <p:spPr>
          <a:xfrm>
            <a:off x="599497" y="1936537"/>
            <a:ext cx="1937994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Переходимо всі піксели на моніторі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1DA01D-A7D3-C78F-7E84-78A37E27468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537491" y="2398202"/>
            <a:ext cx="3026099" cy="2143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574820-54C4-492A-0237-890A85979FDC}"/>
              </a:ext>
            </a:extLst>
          </p:cNvPr>
          <p:cNvSpPr txBox="1"/>
          <p:nvPr/>
        </p:nvSpPr>
        <p:spPr>
          <a:xfrm>
            <a:off x="599497" y="2954508"/>
            <a:ext cx="2473486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Провірнюємо чи теперішний піксель знаходиться з правої сторони всіх ребер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892F69-E9FC-664D-4290-6A7237FACAEA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072983" y="3693172"/>
            <a:ext cx="2473487" cy="2747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6047366-1CD0-D75C-3A0F-65A98EBA49F3}"/>
              </a:ext>
            </a:extLst>
          </p:cNvPr>
          <p:cNvSpPr/>
          <p:nvPr/>
        </p:nvSpPr>
        <p:spPr>
          <a:xfrm>
            <a:off x="5546470" y="3223761"/>
            <a:ext cx="307025" cy="1488403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9B09F-1412-8AFF-CBDF-7FC1CF76F25A}"/>
              </a:ext>
            </a:extLst>
          </p:cNvPr>
          <p:cNvSpPr txBox="1"/>
          <p:nvPr/>
        </p:nvSpPr>
        <p:spPr>
          <a:xfrm>
            <a:off x="566818" y="4542502"/>
            <a:ext cx="1937994" cy="203132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Якщо наш піксель з лівої сторони хоч одного ребра, то ми не є в середині трикутника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3458E5-B852-5A9F-FA22-42FE7DACB2A0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369127" y="4157433"/>
            <a:ext cx="3517740" cy="1365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A45A38E9-2F10-4C8D-5C33-012E30093E71}"/>
              </a:ext>
            </a:extLst>
          </p:cNvPr>
          <p:cNvSpPr/>
          <p:nvPr/>
        </p:nvSpPr>
        <p:spPr>
          <a:xfrm>
            <a:off x="5886867" y="3909726"/>
            <a:ext cx="307025" cy="495413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A9CB1-8158-E84B-E8EC-55BFBCA95982}"/>
              </a:ext>
            </a:extLst>
          </p:cNvPr>
          <p:cNvSpPr txBox="1"/>
          <p:nvPr/>
        </p:nvSpPr>
        <p:spPr>
          <a:xfrm>
            <a:off x="3072983" y="5448230"/>
            <a:ext cx="1937994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Наш піксель в середині, так що малюємо його червоним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65FC16-16FE-28DE-9C28-9B88DA9B76A3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934197" y="5492324"/>
            <a:ext cx="658994" cy="6623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5ED16583-2026-4BC3-3698-569ACB8F705A}"/>
              </a:ext>
            </a:extLst>
          </p:cNvPr>
          <p:cNvSpPr/>
          <p:nvPr/>
        </p:nvSpPr>
        <p:spPr>
          <a:xfrm>
            <a:off x="5593191" y="5244617"/>
            <a:ext cx="307025" cy="495413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D43F6D-E28B-6FF0-8AF5-258072F0B5E3}"/>
              </a:ext>
            </a:extLst>
          </p:cNvPr>
          <p:cNvSpPr txBox="1"/>
          <p:nvPr/>
        </p:nvSpPr>
        <p:spPr>
          <a:xfrm>
            <a:off x="8757701" y="1474872"/>
            <a:ext cx="1937994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Мусимо знайти алгоритм для цієї функції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C5E265-64B9-A52D-5E8B-FF1DBB756C7C}"/>
              </a:ext>
            </a:extLst>
          </p:cNvPr>
          <p:cNvCxnSpPr>
            <a:cxnSpLocks/>
          </p:cNvCxnSpPr>
          <p:nvPr/>
        </p:nvCxnSpPr>
        <p:spPr>
          <a:xfrm flipH="1">
            <a:off x="8178802" y="2337802"/>
            <a:ext cx="1731156" cy="12069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5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7FD6-4692-BE56-327B-C05FD1C6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Формула Ребра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0" y="1828800"/>
                <a:ext cx="3999415" cy="43513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uk-UA" dirty="0"/>
                  <a:t>Ми будемо шукати формулу яка є </a:t>
                </a:r>
                <a:r>
                  <a:rPr lang="uk-UA" b="1" dirty="0"/>
                  <a:t>додатна</a:t>
                </a:r>
                <a:r>
                  <a:rPr lang="uk-UA" dirty="0"/>
                  <a:t> коли точка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є з правої сторони ребра, а </a:t>
                </a:r>
                <a:r>
                  <a:rPr lang="uk-UA" b="1" dirty="0"/>
                  <a:t>відємна</a:t>
                </a:r>
                <a:r>
                  <a:rPr lang="uk-UA" dirty="0"/>
                  <a:t> коли з лівої</a:t>
                </a:r>
              </a:p>
              <a:p>
                <a:r>
                  <a:rPr lang="uk-UA" dirty="0"/>
                  <a:t>Наше ребро є створене двома точками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>
                    <a:solidFill>
                      <a:srgbClr val="00B050"/>
                    </a:solidFill>
                  </a:rPr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uk-UA" dirty="0"/>
                  <a:t>Ми можемо перетворити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так, щоби початок координати був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uk-UA" dirty="0">
                    <a:solidFill>
                      <a:schemeClr val="tx1"/>
                    </a:solidFill>
                  </a:rPr>
                  <a:t>Тоді ми маємо два вектори які можемо вжити в добутку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uk-UA" dirty="0"/>
                  <a:t>Ми маємо дві векторні операції які можемо вжити</a:t>
                </a:r>
                <a:r>
                  <a:rPr lang="en-US" dirty="0"/>
                  <a:t>:</a:t>
                </a:r>
                <a:endParaRPr lang="uk-UA" dirty="0"/>
              </a:p>
              <a:p>
                <a:pPr lvl="1"/>
                <a:r>
                  <a:rPr lang="uk-UA" dirty="0"/>
                  <a:t>Скалярний Добуток</a:t>
                </a:r>
              </a:p>
              <a:p>
                <a:pPr lvl="1"/>
                <a:r>
                  <a:rPr lang="uk-UA" dirty="0"/>
                  <a:t>Векторний Добуток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0" y="1828800"/>
                <a:ext cx="3999415" cy="4351337"/>
              </a:xfrm>
              <a:blipFill>
                <a:blip r:embed="rId2"/>
                <a:stretch>
                  <a:fillRect l="-305" t="-1681" r="-1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7410B3-D852-47B5-C61A-59AD25A2607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888711" y="2165869"/>
            <a:ext cx="3676512" cy="12280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2BA24BC-8DD8-9427-82B0-CB4B95C773AE}"/>
              </a:ext>
            </a:extLst>
          </p:cNvPr>
          <p:cNvSpPr/>
          <p:nvPr/>
        </p:nvSpPr>
        <p:spPr>
          <a:xfrm>
            <a:off x="7371507" y="3333898"/>
            <a:ext cx="104566" cy="12014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F3C006-4CEA-378E-BE46-ABE6D7F1E223}"/>
              </a:ext>
            </a:extLst>
          </p:cNvPr>
          <p:cNvSpPr/>
          <p:nvPr/>
        </p:nvSpPr>
        <p:spPr>
          <a:xfrm>
            <a:off x="5837539" y="3333898"/>
            <a:ext cx="104566" cy="1201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A42B3E-CB42-0DB9-E8B5-286F9C6A6787}"/>
              </a:ext>
            </a:extLst>
          </p:cNvPr>
          <p:cNvSpPr/>
          <p:nvPr/>
        </p:nvSpPr>
        <p:spPr>
          <a:xfrm>
            <a:off x="9565223" y="2105799"/>
            <a:ext cx="104566" cy="12014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6F33A9-C7AC-1CEA-9B9C-0DE9584CF856}"/>
                  </a:ext>
                </a:extLst>
              </p:cNvPr>
              <p:cNvSpPr txBox="1"/>
              <p:nvPr/>
            </p:nvSpPr>
            <p:spPr>
              <a:xfrm>
                <a:off x="5721197" y="2996829"/>
                <a:ext cx="315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6F33A9-C7AC-1CEA-9B9C-0DE9584CF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197" y="2996829"/>
                <a:ext cx="315791" cy="276999"/>
              </a:xfrm>
              <a:prstGeom prst="rect">
                <a:avLst/>
              </a:prstGeom>
              <a:blipFill>
                <a:blip r:embed="rId3"/>
                <a:stretch>
                  <a:fillRect l="-17647" r="-1568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E5C3EA-6F24-AA3B-CD31-361332C9EEF6}"/>
                  </a:ext>
                </a:extLst>
              </p:cNvPr>
              <p:cNvSpPr txBox="1"/>
              <p:nvPr/>
            </p:nvSpPr>
            <p:spPr>
              <a:xfrm>
                <a:off x="9669789" y="1828800"/>
                <a:ext cx="315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E5C3EA-6F24-AA3B-CD31-361332C9E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789" y="1828800"/>
                <a:ext cx="315792" cy="276999"/>
              </a:xfrm>
              <a:prstGeom prst="rect">
                <a:avLst/>
              </a:prstGeom>
              <a:blipFill>
                <a:blip r:embed="rId4"/>
                <a:stretch>
                  <a:fillRect l="-15385" r="-1538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5FF6C-90B5-784F-0CF5-771A2E0A3783}"/>
                  </a:ext>
                </a:extLst>
              </p:cNvPr>
              <p:cNvSpPr txBox="1"/>
              <p:nvPr/>
            </p:nvSpPr>
            <p:spPr>
              <a:xfrm>
                <a:off x="7350436" y="2996829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5FF6C-90B5-784F-0CF5-771A2E0A3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36" y="2996829"/>
                <a:ext cx="212430" cy="276999"/>
              </a:xfrm>
              <a:prstGeom prst="rect">
                <a:avLst/>
              </a:prstGeom>
              <a:blipFill>
                <a:blip r:embed="rId5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87748B-BCB7-814A-7781-706DA6021433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942105" y="3393968"/>
            <a:ext cx="142940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206DE5-B602-4506-A5CE-218C2F516944}"/>
                  </a:ext>
                </a:extLst>
              </p:cNvPr>
              <p:cNvSpPr txBox="1"/>
              <p:nvPr/>
            </p:nvSpPr>
            <p:spPr>
              <a:xfrm>
                <a:off x="6190899" y="3591516"/>
                <a:ext cx="739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206DE5-B602-4506-A5CE-218C2F51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899" y="3591516"/>
                <a:ext cx="739818" cy="276999"/>
              </a:xfrm>
              <a:prstGeom prst="rect">
                <a:avLst/>
              </a:prstGeom>
              <a:blipFill>
                <a:blip r:embed="rId6"/>
                <a:stretch>
                  <a:fillRect l="-6612" r="-66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D66DDC-C2DD-94BA-1F73-03B1571F7790}"/>
                  </a:ext>
                </a:extLst>
              </p:cNvPr>
              <p:cNvSpPr txBox="1"/>
              <p:nvPr/>
            </p:nvSpPr>
            <p:spPr>
              <a:xfrm>
                <a:off x="7192957" y="2304350"/>
                <a:ext cx="843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D66DDC-C2DD-94BA-1F73-03B1571F7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957" y="2304350"/>
                <a:ext cx="843180" cy="276999"/>
              </a:xfrm>
              <a:prstGeom prst="rect">
                <a:avLst/>
              </a:prstGeom>
              <a:blipFill>
                <a:blip r:embed="rId7"/>
                <a:stretch>
                  <a:fillRect l="-5797" r="-579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84E93F-8040-D011-0425-E098B3FB6287}"/>
                  </a:ext>
                </a:extLst>
              </p:cNvPr>
              <p:cNvSpPr txBox="1"/>
              <p:nvPr/>
            </p:nvSpPr>
            <p:spPr>
              <a:xfrm>
                <a:off x="6739031" y="2304349"/>
                <a:ext cx="4494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84E93F-8040-D011-0425-E098B3FB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031" y="2304349"/>
                <a:ext cx="449482" cy="276999"/>
              </a:xfrm>
              <a:prstGeom prst="rect">
                <a:avLst/>
              </a:prstGeom>
              <a:blipFill>
                <a:blip r:embed="rId8"/>
                <a:stretch>
                  <a:fillRect l="-9459" r="-405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A3842F-DB89-7836-DAE3-C236C4ED922F}"/>
                  </a:ext>
                </a:extLst>
              </p:cNvPr>
              <p:cNvSpPr txBox="1"/>
              <p:nvPr/>
            </p:nvSpPr>
            <p:spPr>
              <a:xfrm>
                <a:off x="5741417" y="3591516"/>
                <a:ext cx="459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A3842F-DB89-7836-DAE3-C236C4ED9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417" y="3591516"/>
                <a:ext cx="459869" cy="276999"/>
              </a:xfrm>
              <a:prstGeom prst="rect">
                <a:avLst/>
              </a:prstGeom>
              <a:blipFill>
                <a:blip r:embed="rId9"/>
                <a:stretch>
                  <a:fillRect l="-12000" r="-4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49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7FD6-4692-BE56-327B-C05FD1C6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Скалярний Добуток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000742" cy="4351337"/>
              </a:xfrm>
            </p:spPr>
            <p:txBody>
              <a:bodyPr/>
              <a:lstStyle/>
              <a:p>
                <a:r>
                  <a:rPr lang="uk-UA" dirty="0"/>
                  <a:t>Скалярний добуток приймає два вектори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uk-UA" dirty="0"/>
                  <a:t> і повертає скаляра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uk-UA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/>
                  <a:t> коли кут між обидвох векторів є між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uk-UA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uk-UA" dirty="0"/>
                  <a:t>Можна провірити чи результат</a:t>
                </a:r>
                <a:r>
                  <a:rPr lang="en-US" dirty="0"/>
                  <a:t> </a:t>
                </a:r>
                <a:r>
                  <a:rPr lang="uk-UA" dirty="0"/>
                  <a:t>тоді є додатним</a:t>
                </a:r>
                <a:r>
                  <a:rPr lang="en-US" dirty="0"/>
                  <a:t>/</a:t>
                </a:r>
                <a:r>
                  <a:rPr lang="uk-UA" dirty="0"/>
                  <a:t>відємним коли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є з правої</a:t>
                </a:r>
                <a:r>
                  <a:rPr lang="en-US" dirty="0"/>
                  <a:t>/</a:t>
                </a:r>
                <a:r>
                  <a:rPr lang="uk-UA" dirty="0"/>
                  <a:t>лівої сторони</a:t>
                </a:r>
                <a:endParaRPr lang="en-US" dirty="0"/>
              </a:p>
              <a:p>
                <a:endParaRPr lang="uk-U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000742" cy="4351337"/>
              </a:xfrm>
              <a:blipFill>
                <a:blip r:embed="rId2"/>
                <a:stretch>
                  <a:fillRect l="-244" t="-980" r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9C2CC3-46A6-04E7-4C31-7699FF5955C5}"/>
                  </a:ext>
                </a:extLst>
              </p:cNvPr>
              <p:cNvSpPr txBox="1"/>
              <p:nvPr/>
            </p:nvSpPr>
            <p:spPr>
              <a:xfrm>
                <a:off x="7170827" y="2123573"/>
                <a:ext cx="2539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9C2CC3-46A6-04E7-4C31-7699FF59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27" y="2123573"/>
                <a:ext cx="2539093" cy="276999"/>
              </a:xfrm>
              <a:prstGeom prst="rect">
                <a:avLst/>
              </a:prstGeom>
              <a:blipFill>
                <a:blip r:embed="rId3"/>
                <a:stretch>
                  <a:fillRect l="-1439" r="-2638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3960B-2743-C4A0-5242-11A58F2BAFB9}"/>
              </a:ext>
            </a:extLst>
          </p:cNvPr>
          <p:cNvCxnSpPr>
            <a:cxnSpLocks/>
          </p:cNvCxnSpPr>
          <p:nvPr/>
        </p:nvCxnSpPr>
        <p:spPr>
          <a:xfrm flipV="1">
            <a:off x="6829651" y="2374306"/>
            <a:ext cx="1197234" cy="6711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0E0EDC-8DB7-7B9F-64E4-1AFEA9FA5790}"/>
              </a:ext>
            </a:extLst>
          </p:cNvPr>
          <p:cNvCxnSpPr>
            <a:cxnSpLocks/>
          </p:cNvCxnSpPr>
          <p:nvPr/>
        </p:nvCxnSpPr>
        <p:spPr>
          <a:xfrm flipV="1">
            <a:off x="7554226" y="2374306"/>
            <a:ext cx="1039696" cy="6879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D3777D-2CBF-8724-290E-CE54FDD13E02}"/>
              </a:ext>
            </a:extLst>
          </p:cNvPr>
          <p:cNvSpPr txBox="1"/>
          <p:nvPr/>
        </p:nvSpPr>
        <p:spPr>
          <a:xfrm>
            <a:off x="5557464" y="3005013"/>
            <a:ext cx="2264841" cy="369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Завджи додатні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B9AC9B-672A-B931-9A6D-C04C815AD56D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512391" y="2400572"/>
            <a:ext cx="124893" cy="5667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D1AA9B-9BE9-A2E3-0B2A-ADC12651778B}"/>
              </a:ext>
            </a:extLst>
          </p:cNvPr>
          <p:cNvSpPr txBox="1"/>
          <p:nvPr/>
        </p:nvSpPr>
        <p:spPr>
          <a:xfrm>
            <a:off x="8190396" y="2967335"/>
            <a:ext cx="2893776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Цей термін вирішує чи скалярний добуток є додатним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uk-UA" dirty="0">
                <a:solidFill>
                  <a:schemeClr val="bg1"/>
                </a:solidFill>
              </a:rPr>
              <a:t>відємним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D0FFC9A-4592-B472-C2A2-042291C2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63" y="4357817"/>
            <a:ext cx="3547960" cy="144260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84125C1-45D6-729A-8699-38D0FB440A16}"/>
              </a:ext>
            </a:extLst>
          </p:cNvPr>
          <p:cNvSpPr/>
          <p:nvPr/>
        </p:nvSpPr>
        <p:spPr>
          <a:xfrm>
            <a:off x="7091534" y="5177214"/>
            <a:ext cx="79293" cy="855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3ABB75-8A9A-0397-ACB2-3E2AA16D96D6}"/>
              </a:ext>
            </a:extLst>
          </p:cNvPr>
          <p:cNvSpPr/>
          <p:nvPr/>
        </p:nvSpPr>
        <p:spPr>
          <a:xfrm>
            <a:off x="8888539" y="5166678"/>
            <a:ext cx="79293" cy="855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C45414-A2C8-7D4B-DF4F-E179050D2BAB}"/>
                  </a:ext>
                </a:extLst>
              </p:cNvPr>
              <p:cNvSpPr txBox="1"/>
              <p:nvPr/>
            </p:nvSpPr>
            <p:spPr>
              <a:xfrm>
                <a:off x="6809595" y="5363297"/>
                <a:ext cx="416909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C45414-A2C8-7D4B-DF4F-E179050D2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595" y="5363297"/>
                <a:ext cx="416909" cy="470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4371C7-4C3A-ADF9-C1EC-8BFC43B3DCE4}"/>
                  </a:ext>
                </a:extLst>
              </p:cNvPr>
              <p:cNvSpPr txBox="1"/>
              <p:nvPr/>
            </p:nvSpPr>
            <p:spPr>
              <a:xfrm>
                <a:off x="8825528" y="5363297"/>
                <a:ext cx="205313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4371C7-4C3A-ADF9-C1EC-8BFC43B3D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528" y="5363297"/>
                <a:ext cx="205313" cy="470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DC7DEA-3F12-B7F4-41BD-8D39616ED828}"/>
                  </a:ext>
                </a:extLst>
              </p:cNvPr>
              <p:cNvSpPr txBox="1"/>
              <p:nvPr/>
            </p:nvSpPr>
            <p:spPr>
              <a:xfrm>
                <a:off x="6488554" y="5959304"/>
                <a:ext cx="3171039" cy="459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uk-UA" dirty="0"/>
                  <a:t> коли </a:t>
                </a:r>
                <a14:m>
                  <m:oMath xmlns:m="http://schemas.openxmlformats.org/officeDocument/2006/math">
                    <m:r>
                      <a:rPr lang="uk-UA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uk-U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DC7DEA-3F12-B7F4-41BD-8D39616ED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554" y="5959304"/>
                <a:ext cx="3171039" cy="459741"/>
              </a:xfrm>
              <a:prstGeom prst="rect">
                <a:avLst/>
              </a:prstGeom>
              <a:blipFill>
                <a:blip r:embed="rId7"/>
                <a:stretch>
                  <a:fillRect t="-2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53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E01A-9C88-2487-4C24-E42E67B0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Скалярний Добуток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8CB4E0-4BF7-1CCC-59FB-8E557A1538A8}"/>
              </a:ext>
            </a:extLst>
          </p:cNvPr>
          <p:cNvCxnSpPr>
            <a:cxnSpLocks/>
          </p:cNvCxnSpPr>
          <p:nvPr/>
        </p:nvCxnSpPr>
        <p:spPr>
          <a:xfrm flipV="1">
            <a:off x="1420363" y="2370290"/>
            <a:ext cx="1088143" cy="93312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4CCFE-B418-2685-B521-AD16CC3B62F7}"/>
              </a:ext>
            </a:extLst>
          </p:cNvPr>
          <p:cNvCxnSpPr>
            <a:cxnSpLocks/>
          </p:cNvCxnSpPr>
          <p:nvPr/>
        </p:nvCxnSpPr>
        <p:spPr>
          <a:xfrm>
            <a:off x="1396613" y="3303415"/>
            <a:ext cx="1441709" cy="30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911A70-D350-5266-EF58-D67D865F13E5}"/>
                  </a:ext>
                </a:extLst>
              </p:cNvPr>
              <p:cNvSpPr txBox="1"/>
              <p:nvPr/>
            </p:nvSpPr>
            <p:spPr>
              <a:xfrm>
                <a:off x="1827212" y="2484073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911A70-D350-5266-EF58-D67D865F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212" y="2484073"/>
                <a:ext cx="222625" cy="276999"/>
              </a:xfrm>
              <a:prstGeom prst="rect">
                <a:avLst/>
              </a:prstGeom>
              <a:blipFill>
                <a:blip r:embed="rId2"/>
                <a:stretch>
                  <a:fillRect l="-25000" r="-1944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1560AF1B-9AC4-E222-BEAF-C5102BC72496}"/>
              </a:ext>
            </a:extLst>
          </p:cNvPr>
          <p:cNvSpPr/>
          <p:nvPr/>
        </p:nvSpPr>
        <p:spPr>
          <a:xfrm>
            <a:off x="1533183" y="3029507"/>
            <a:ext cx="416568" cy="558911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EC02F4-270C-CCF3-8312-A8D7A96AC861}"/>
                  </a:ext>
                </a:extLst>
              </p:cNvPr>
              <p:cNvSpPr txBox="1"/>
              <p:nvPr/>
            </p:nvSpPr>
            <p:spPr>
              <a:xfrm>
                <a:off x="1973500" y="2952181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EC02F4-270C-CCF3-8312-A8D7A96AC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500" y="2952181"/>
                <a:ext cx="200696" cy="276999"/>
              </a:xfrm>
              <a:prstGeom prst="rect">
                <a:avLst/>
              </a:prstGeom>
              <a:blipFill>
                <a:blip r:embed="rId3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D25AD7-42B4-3CAD-63B3-6792076C47F7}"/>
              </a:ext>
            </a:extLst>
          </p:cNvPr>
          <p:cNvCxnSpPr>
            <a:cxnSpLocks/>
          </p:cNvCxnSpPr>
          <p:nvPr/>
        </p:nvCxnSpPr>
        <p:spPr>
          <a:xfrm flipH="1" flipV="1">
            <a:off x="4005809" y="2400167"/>
            <a:ext cx="335903" cy="82707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E48A4F-FEB4-B6F7-B4E1-356FE2C30501}"/>
              </a:ext>
            </a:extLst>
          </p:cNvPr>
          <p:cNvCxnSpPr>
            <a:cxnSpLocks/>
          </p:cNvCxnSpPr>
          <p:nvPr/>
        </p:nvCxnSpPr>
        <p:spPr>
          <a:xfrm>
            <a:off x="4317962" y="3227244"/>
            <a:ext cx="120534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1978BA-D50D-4204-E8C9-7E1276B8766F}"/>
                  </a:ext>
                </a:extLst>
              </p:cNvPr>
              <p:cNvSpPr txBox="1"/>
              <p:nvPr/>
            </p:nvSpPr>
            <p:spPr>
              <a:xfrm>
                <a:off x="3783184" y="2684901"/>
                <a:ext cx="2226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1978BA-D50D-4204-E8C9-7E1276B87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184" y="2684901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5000" r="-1944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4D5D37-2EEC-D258-A90D-DC05F163F320}"/>
                  </a:ext>
                </a:extLst>
              </p:cNvPr>
              <p:cNvSpPr txBox="1"/>
              <p:nvPr/>
            </p:nvSpPr>
            <p:spPr>
              <a:xfrm>
                <a:off x="4733182" y="3302498"/>
                <a:ext cx="2122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4D5D37-2EEC-D258-A90D-DC05F163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82" y="3302498"/>
                <a:ext cx="212238" cy="276999"/>
              </a:xfrm>
              <a:prstGeom prst="rect">
                <a:avLst/>
              </a:prstGeom>
              <a:blipFill>
                <a:blip r:embed="rId5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AF7D068B-8071-48F9-E33C-BDE4D9D21C3C}"/>
              </a:ext>
            </a:extLst>
          </p:cNvPr>
          <p:cNvSpPr/>
          <p:nvPr/>
        </p:nvSpPr>
        <p:spPr>
          <a:xfrm>
            <a:off x="3960734" y="3013491"/>
            <a:ext cx="619037" cy="448687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C3D783-554B-3A79-8BD4-EFC50574908A}"/>
                  </a:ext>
                </a:extLst>
              </p:cNvPr>
              <p:cNvSpPr txBox="1"/>
              <p:nvPr/>
            </p:nvSpPr>
            <p:spPr>
              <a:xfrm>
                <a:off x="4479423" y="2726275"/>
                <a:ext cx="200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C3D783-554B-3A79-8BD4-EFC505749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23" y="2726275"/>
                <a:ext cx="200696" cy="276999"/>
              </a:xfrm>
              <a:prstGeom prst="rect">
                <a:avLst/>
              </a:prstGeom>
              <a:blipFill>
                <a:blip r:embed="rId6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CC3EDF-F208-D2F6-3390-64D8037F7E5C}"/>
                  </a:ext>
                </a:extLst>
              </p:cNvPr>
              <p:cNvSpPr txBox="1"/>
              <p:nvPr/>
            </p:nvSpPr>
            <p:spPr>
              <a:xfrm>
                <a:off x="2011348" y="3314005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CC3EDF-F208-D2F6-3390-64D8037F7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348" y="3314005"/>
                <a:ext cx="212238" cy="276999"/>
              </a:xfrm>
              <a:prstGeom prst="rect">
                <a:avLst/>
              </a:prstGeom>
              <a:blipFill>
                <a:blip r:embed="rId7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5B9710-C974-C23C-CE63-72D04E896B32}"/>
              </a:ext>
            </a:extLst>
          </p:cNvPr>
          <p:cNvCxnSpPr>
            <a:cxnSpLocks/>
          </p:cNvCxnSpPr>
          <p:nvPr/>
        </p:nvCxnSpPr>
        <p:spPr>
          <a:xfrm flipH="1">
            <a:off x="6602638" y="3213403"/>
            <a:ext cx="673322" cy="6271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A7918E-523D-E873-9D90-861B4A5B5AD9}"/>
              </a:ext>
            </a:extLst>
          </p:cNvPr>
          <p:cNvCxnSpPr>
            <a:cxnSpLocks/>
          </p:cNvCxnSpPr>
          <p:nvPr/>
        </p:nvCxnSpPr>
        <p:spPr>
          <a:xfrm>
            <a:off x="7252210" y="3213403"/>
            <a:ext cx="120534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AAD545-194D-A714-FA92-CD95C032F651}"/>
                  </a:ext>
                </a:extLst>
              </p:cNvPr>
              <p:cNvSpPr txBox="1"/>
              <p:nvPr/>
            </p:nvSpPr>
            <p:spPr>
              <a:xfrm>
                <a:off x="6556575" y="3427156"/>
                <a:ext cx="2226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AAD545-194D-A714-FA92-CD95C032F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575" y="3427156"/>
                <a:ext cx="222625" cy="276999"/>
              </a:xfrm>
              <a:prstGeom prst="rect">
                <a:avLst/>
              </a:prstGeom>
              <a:blipFill>
                <a:blip r:embed="rId8"/>
                <a:stretch>
                  <a:fillRect l="-25000" r="-1944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2A3635-4AD3-2C05-6E56-B712513A9E75}"/>
                  </a:ext>
                </a:extLst>
              </p:cNvPr>
              <p:cNvSpPr txBox="1"/>
              <p:nvPr/>
            </p:nvSpPr>
            <p:spPr>
              <a:xfrm>
                <a:off x="7667430" y="3279367"/>
                <a:ext cx="2122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2A3635-4AD3-2C05-6E56-B712513A9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430" y="3279367"/>
                <a:ext cx="212238" cy="276999"/>
              </a:xfrm>
              <a:prstGeom prst="rect">
                <a:avLst/>
              </a:prstGeom>
              <a:blipFill>
                <a:blip r:embed="rId9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9771C8-AC5E-D61D-BF54-D3051BCE8FF7}"/>
                  </a:ext>
                </a:extLst>
              </p:cNvPr>
              <p:cNvSpPr txBox="1"/>
              <p:nvPr/>
            </p:nvSpPr>
            <p:spPr>
              <a:xfrm>
                <a:off x="7051514" y="2874464"/>
                <a:ext cx="200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9771C8-AC5E-D61D-BF54-D3051BCE8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514" y="2874464"/>
                <a:ext cx="200696" cy="276999"/>
              </a:xfrm>
              <a:prstGeom prst="rect">
                <a:avLst/>
              </a:prstGeom>
              <a:blipFill>
                <a:blip r:embed="rId10"/>
                <a:stretch>
                  <a:fillRect l="-27273" r="-181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DA0DAF-B16D-5552-66AF-79DA78B3DE21}"/>
              </a:ext>
            </a:extLst>
          </p:cNvPr>
          <p:cNvCxnSpPr>
            <a:cxnSpLocks/>
          </p:cNvCxnSpPr>
          <p:nvPr/>
        </p:nvCxnSpPr>
        <p:spPr>
          <a:xfrm>
            <a:off x="9595083" y="3213403"/>
            <a:ext cx="532023" cy="7273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7ED8C4E-9FD1-173C-FA68-908CC45B82FF}"/>
              </a:ext>
            </a:extLst>
          </p:cNvPr>
          <p:cNvCxnSpPr>
            <a:cxnSpLocks/>
          </p:cNvCxnSpPr>
          <p:nvPr/>
        </p:nvCxnSpPr>
        <p:spPr>
          <a:xfrm>
            <a:off x="9571333" y="3213403"/>
            <a:ext cx="120534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C3F5F5-D5A0-F438-6C75-A7705AFBA25B}"/>
                  </a:ext>
                </a:extLst>
              </p:cNvPr>
              <p:cNvSpPr txBox="1"/>
              <p:nvPr/>
            </p:nvSpPr>
            <p:spPr>
              <a:xfrm>
                <a:off x="9523398" y="3433475"/>
                <a:ext cx="2226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C3F5F5-D5A0-F438-6C75-A7705AFBA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398" y="3433475"/>
                <a:ext cx="222625" cy="276999"/>
              </a:xfrm>
              <a:prstGeom prst="rect">
                <a:avLst/>
              </a:prstGeom>
              <a:blipFill>
                <a:blip r:embed="rId11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A9A98A-09E1-8BAC-1847-E6F8873B697E}"/>
                  </a:ext>
                </a:extLst>
              </p:cNvPr>
              <p:cNvSpPr txBox="1"/>
              <p:nvPr/>
            </p:nvSpPr>
            <p:spPr>
              <a:xfrm>
                <a:off x="9986553" y="3279367"/>
                <a:ext cx="2122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A9A98A-09E1-8BAC-1847-E6F8873B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553" y="3279367"/>
                <a:ext cx="212238" cy="276999"/>
              </a:xfrm>
              <a:prstGeom prst="rect">
                <a:avLst/>
              </a:prstGeom>
              <a:blipFill>
                <a:blip r:embed="rId12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095299-94B1-0790-5006-99397B8A61A0}"/>
                  </a:ext>
                </a:extLst>
              </p:cNvPr>
              <p:cNvSpPr txBox="1"/>
              <p:nvPr/>
            </p:nvSpPr>
            <p:spPr>
              <a:xfrm>
                <a:off x="9370637" y="2874464"/>
                <a:ext cx="200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095299-94B1-0790-5006-99397B8A6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637" y="2874464"/>
                <a:ext cx="200696" cy="276999"/>
              </a:xfrm>
              <a:prstGeom prst="rect">
                <a:avLst/>
              </a:prstGeom>
              <a:blipFill>
                <a:blip r:embed="rId13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DFC7E4-16CA-DF96-45E5-E53DCE7507BF}"/>
                  </a:ext>
                </a:extLst>
              </p:cNvPr>
              <p:cNvSpPr txBox="1"/>
              <p:nvPr/>
            </p:nvSpPr>
            <p:spPr>
              <a:xfrm>
                <a:off x="877797" y="4623355"/>
                <a:ext cx="265518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DFC7E4-16CA-DF96-45E5-E53DCE750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97" y="4623355"/>
                <a:ext cx="2655182" cy="246221"/>
              </a:xfrm>
              <a:prstGeom prst="rect">
                <a:avLst/>
              </a:prstGeom>
              <a:blipFill>
                <a:blip r:embed="rId14"/>
                <a:stretch>
                  <a:fillRect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1865E2-9262-551E-DC3C-BD4A759CAFA8}"/>
                  </a:ext>
                </a:extLst>
              </p:cNvPr>
              <p:cNvSpPr txBox="1"/>
              <p:nvPr/>
            </p:nvSpPr>
            <p:spPr>
              <a:xfrm>
                <a:off x="3539045" y="4626166"/>
                <a:ext cx="265518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1865E2-9262-551E-DC3C-BD4A759CA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045" y="4626166"/>
                <a:ext cx="2655182" cy="246221"/>
              </a:xfrm>
              <a:prstGeom prst="rect">
                <a:avLst/>
              </a:prstGeom>
              <a:blipFill>
                <a:blip r:embed="rId1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81932D-CB3F-C357-50B2-A35D68E84172}"/>
                  </a:ext>
                </a:extLst>
              </p:cNvPr>
              <p:cNvSpPr txBox="1"/>
              <p:nvPr/>
            </p:nvSpPr>
            <p:spPr>
              <a:xfrm>
                <a:off x="6181027" y="4623473"/>
                <a:ext cx="265518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81932D-CB3F-C357-50B2-A35D68E8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27" y="4623473"/>
                <a:ext cx="2655182" cy="246221"/>
              </a:xfrm>
              <a:prstGeom prst="rect">
                <a:avLst/>
              </a:prstGeom>
              <a:blipFill>
                <a:blip r:embed="rId16"/>
                <a:stretch>
                  <a:fillRect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2880B9F-271D-B0D4-9926-56D5ECA96AEE}"/>
                  </a:ext>
                </a:extLst>
              </p:cNvPr>
              <p:cNvSpPr txBox="1"/>
              <p:nvPr/>
            </p:nvSpPr>
            <p:spPr>
              <a:xfrm>
                <a:off x="8711083" y="4620780"/>
                <a:ext cx="265518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2880B9F-271D-B0D4-9926-56D5ECA96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083" y="4620780"/>
                <a:ext cx="2655182" cy="246221"/>
              </a:xfrm>
              <a:prstGeom prst="rect">
                <a:avLst/>
              </a:prstGeom>
              <a:blipFill>
                <a:blip r:embed="rId17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FBA68C-9225-36D5-E9B6-BCC8F77501DC}"/>
                  </a:ext>
                </a:extLst>
              </p:cNvPr>
              <p:cNvSpPr txBox="1"/>
              <p:nvPr/>
            </p:nvSpPr>
            <p:spPr>
              <a:xfrm>
                <a:off x="6981245" y="953420"/>
                <a:ext cx="2778453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&gt;0⇒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FBA68C-9225-36D5-E9B6-BCC8F775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45" y="953420"/>
                <a:ext cx="2778453" cy="47064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5F84DD7-DEC4-5F8C-403A-FD4FF6A55A29}"/>
                  </a:ext>
                </a:extLst>
              </p:cNvPr>
              <p:cNvSpPr txBox="1"/>
              <p:nvPr/>
            </p:nvSpPr>
            <p:spPr>
              <a:xfrm>
                <a:off x="6981245" y="1541080"/>
                <a:ext cx="3806555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&lt;0⇒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uk-U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uk-U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uk-U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5F84DD7-DEC4-5F8C-403A-FD4FF6A55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45" y="1541080"/>
                <a:ext cx="3806555" cy="47064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68C68C-B07D-5C99-A575-9BFEDB168137}"/>
                  </a:ext>
                </a:extLst>
              </p:cNvPr>
              <p:cNvSpPr txBox="1"/>
              <p:nvPr/>
            </p:nvSpPr>
            <p:spPr>
              <a:xfrm>
                <a:off x="1024460" y="4958780"/>
                <a:ext cx="2307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68C68C-B07D-5C99-A575-9BFEDB168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60" y="4958780"/>
                <a:ext cx="2307806" cy="246221"/>
              </a:xfrm>
              <a:prstGeom prst="rect">
                <a:avLst/>
              </a:prstGeom>
              <a:blipFill>
                <a:blip r:embed="rId20"/>
                <a:stretch>
                  <a:fillRect l="-26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A6784C8-9178-13D0-7953-F189CA947799}"/>
                  </a:ext>
                </a:extLst>
              </p:cNvPr>
              <p:cNvSpPr txBox="1"/>
              <p:nvPr/>
            </p:nvSpPr>
            <p:spPr>
              <a:xfrm>
                <a:off x="3709394" y="5003333"/>
                <a:ext cx="2307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A6784C8-9178-13D0-7953-F189CA94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94" y="5003333"/>
                <a:ext cx="2307806" cy="246221"/>
              </a:xfrm>
              <a:prstGeom prst="rect">
                <a:avLst/>
              </a:prstGeom>
              <a:blipFill>
                <a:blip r:embed="rId21"/>
                <a:stretch>
                  <a:fillRect l="-2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BE8F2C6-FC07-F82C-DFBB-53D653DE1BFD}"/>
                  </a:ext>
                </a:extLst>
              </p:cNvPr>
              <p:cNvSpPr txBox="1"/>
              <p:nvPr/>
            </p:nvSpPr>
            <p:spPr>
              <a:xfrm>
                <a:off x="6354715" y="4991113"/>
                <a:ext cx="2307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BE8F2C6-FC07-F82C-DFBB-53D653DE1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15" y="4991113"/>
                <a:ext cx="2307806" cy="246221"/>
              </a:xfrm>
              <a:prstGeom prst="rect">
                <a:avLst/>
              </a:prstGeom>
              <a:blipFill>
                <a:blip r:embed="rId22"/>
                <a:stretch>
                  <a:fillRect l="-2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10D535-89AC-162E-08B6-35B1AF88CEAB}"/>
                  </a:ext>
                </a:extLst>
              </p:cNvPr>
              <p:cNvSpPr txBox="1"/>
              <p:nvPr/>
            </p:nvSpPr>
            <p:spPr>
              <a:xfrm>
                <a:off x="8884771" y="4967113"/>
                <a:ext cx="2307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10D535-89AC-162E-08B6-35B1AF88C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771" y="4967113"/>
                <a:ext cx="2307806" cy="246221"/>
              </a:xfrm>
              <a:prstGeom prst="rect">
                <a:avLst/>
              </a:prstGeom>
              <a:blipFill>
                <a:blip r:embed="rId23"/>
                <a:stretch>
                  <a:fillRect l="-2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9FE12E-A8B9-BF8D-F459-090FF050123B}"/>
                  </a:ext>
                </a:extLst>
              </p:cNvPr>
              <p:cNvSpPr txBox="1"/>
              <p:nvPr/>
            </p:nvSpPr>
            <p:spPr>
              <a:xfrm>
                <a:off x="1579097" y="4053254"/>
                <a:ext cx="989502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9FE12E-A8B9-BF8D-F459-090FF0501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097" y="4053254"/>
                <a:ext cx="989502" cy="47064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045117-C924-BA44-F660-A563AA9FCA55}"/>
              </a:ext>
            </a:extLst>
          </p:cNvPr>
          <p:cNvSpPr/>
          <p:nvPr/>
        </p:nvSpPr>
        <p:spPr>
          <a:xfrm>
            <a:off x="1395708" y="2345862"/>
            <a:ext cx="1442614" cy="95663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78DE08-FA1E-2D05-C02E-A028412E9BFC}"/>
              </a:ext>
            </a:extLst>
          </p:cNvPr>
          <p:cNvSpPr/>
          <p:nvPr/>
        </p:nvSpPr>
        <p:spPr>
          <a:xfrm>
            <a:off x="1401963" y="3325047"/>
            <a:ext cx="1442614" cy="72820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41CAD0-2B80-E0B4-3782-B1F80D7A3D5B}"/>
              </a:ext>
            </a:extLst>
          </p:cNvPr>
          <p:cNvSpPr/>
          <p:nvPr/>
        </p:nvSpPr>
        <p:spPr>
          <a:xfrm>
            <a:off x="3852209" y="2263936"/>
            <a:ext cx="1632242" cy="97352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80117A-0963-2BA5-ACA4-7C9AD7700AFB}"/>
              </a:ext>
            </a:extLst>
          </p:cNvPr>
          <p:cNvSpPr/>
          <p:nvPr/>
        </p:nvSpPr>
        <p:spPr>
          <a:xfrm>
            <a:off x="3852209" y="3227186"/>
            <a:ext cx="1632242" cy="74414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5BD5B-555E-D6B7-1734-C569CFAC2D96}"/>
              </a:ext>
            </a:extLst>
          </p:cNvPr>
          <p:cNvSpPr/>
          <p:nvPr/>
        </p:nvSpPr>
        <p:spPr>
          <a:xfrm>
            <a:off x="6479190" y="2233358"/>
            <a:ext cx="1922215" cy="97352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2641B1-2FF2-A4E5-5C21-ED9A53204954}"/>
              </a:ext>
            </a:extLst>
          </p:cNvPr>
          <p:cNvSpPr/>
          <p:nvPr/>
        </p:nvSpPr>
        <p:spPr>
          <a:xfrm>
            <a:off x="6479190" y="3196608"/>
            <a:ext cx="1922215" cy="74414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6FC63A-65A1-0509-2D7C-86BF2E5289D8}"/>
              </a:ext>
            </a:extLst>
          </p:cNvPr>
          <p:cNvSpPr/>
          <p:nvPr/>
        </p:nvSpPr>
        <p:spPr>
          <a:xfrm>
            <a:off x="9370637" y="2233309"/>
            <a:ext cx="1373742" cy="97352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A28298-0EB6-CD2D-9480-8A373A3AE892}"/>
              </a:ext>
            </a:extLst>
          </p:cNvPr>
          <p:cNvSpPr/>
          <p:nvPr/>
        </p:nvSpPr>
        <p:spPr>
          <a:xfrm>
            <a:off x="9370637" y="3196559"/>
            <a:ext cx="1373742" cy="74414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73C955-7B50-5C30-33A6-C771A075F1CB}"/>
                  </a:ext>
                </a:extLst>
              </p:cNvPr>
              <p:cNvSpPr txBox="1"/>
              <p:nvPr/>
            </p:nvSpPr>
            <p:spPr>
              <a:xfrm>
                <a:off x="4085020" y="4053254"/>
                <a:ext cx="1040926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73C955-7B50-5C30-33A6-C771A075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020" y="4053254"/>
                <a:ext cx="1040926" cy="47064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8527A-F906-5C0D-E8CA-D2E1B08EDD95}"/>
                  </a:ext>
                </a:extLst>
              </p:cNvPr>
              <p:cNvSpPr txBox="1"/>
              <p:nvPr/>
            </p:nvSpPr>
            <p:spPr>
              <a:xfrm>
                <a:off x="6590943" y="4059068"/>
                <a:ext cx="1387175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8527A-F906-5C0D-E8CA-D2E1B08ED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43" y="4059068"/>
                <a:ext cx="1387175" cy="47064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80D73D-819D-115C-97C4-EC38908B0A64}"/>
                  </a:ext>
                </a:extLst>
              </p:cNvPr>
              <p:cNvSpPr txBox="1"/>
              <p:nvPr/>
            </p:nvSpPr>
            <p:spPr>
              <a:xfrm>
                <a:off x="9491802" y="4063281"/>
                <a:ext cx="123957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80D73D-819D-115C-97C4-EC38908B0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802" y="4063281"/>
                <a:ext cx="1239570" cy="47064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4CBFC6FC-9B75-EF08-F2FF-42058BD8DEB4}"/>
              </a:ext>
            </a:extLst>
          </p:cNvPr>
          <p:cNvSpPr/>
          <p:nvPr/>
        </p:nvSpPr>
        <p:spPr>
          <a:xfrm>
            <a:off x="1579097" y="4053254"/>
            <a:ext cx="989502" cy="5589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026056-49D5-F883-C923-15FABFC96061}"/>
              </a:ext>
            </a:extLst>
          </p:cNvPr>
          <p:cNvSpPr/>
          <p:nvPr/>
        </p:nvSpPr>
        <p:spPr>
          <a:xfrm>
            <a:off x="6984210" y="930647"/>
            <a:ext cx="2741504" cy="5589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93EFF1-1641-9C45-DC3C-48B3FA02EC99}"/>
              </a:ext>
            </a:extLst>
          </p:cNvPr>
          <p:cNvSpPr/>
          <p:nvPr/>
        </p:nvSpPr>
        <p:spPr>
          <a:xfrm>
            <a:off x="4082283" y="3971330"/>
            <a:ext cx="1043663" cy="649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36C340-A18D-3C06-5ED8-A8D633A11659}"/>
              </a:ext>
            </a:extLst>
          </p:cNvPr>
          <p:cNvSpPr/>
          <p:nvPr/>
        </p:nvSpPr>
        <p:spPr>
          <a:xfrm>
            <a:off x="6981245" y="1489558"/>
            <a:ext cx="3806555" cy="610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092B2F-F6F3-B993-D8C3-CD516D63059F}"/>
              </a:ext>
            </a:extLst>
          </p:cNvPr>
          <p:cNvSpPr/>
          <p:nvPr/>
        </p:nvSpPr>
        <p:spPr>
          <a:xfrm>
            <a:off x="6590943" y="3985898"/>
            <a:ext cx="1387175" cy="626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FFF67B-357B-817B-8977-6B86B031BB23}"/>
              </a:ext>
            </a:extLst>
          </p:cNvPr>
          <p:cNvSpPr/>
          <p:nvPr/>
        </p:nvSpPr>
        <p:spPr>
          <a:xfrm>
            <a:off x="9443115" y="3985898"/>
            <a:ext cx="1288257" cy="6494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AC1E97-0766-3DDA-99E9-A55F88B6BF43}"/>
              </a:ext>
            </a:extLst>
          </p:cNvPr>
          <p:cNvSpPr/>
          <p:nvPr/>
        </p:nvSpPr>
        <p:spPr>
          <a:xfrm>
            <a:off x="2150078" y="2225960"/>
            <a:ext cx="527050" cy="5016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3B230F4-DBD6-ED35-3A74-F006FBA7A453}"/>
              </a:ext>
            </a:extLst>
          </p:cNvPr>
          <p:cNvCxnSpPr>
            <a:cxnSpLocks/>
            <a:stCxn id="63" idx="4"/>
          </p:cNvCxnSpPr>
          <p:nvPr/>
        </p:nvCxnSpPr>
        <p:spPr>
          <a:xfrm>
            <a:off x="2413603" y="2727610"/>
            <a:ext cx="183214" cy="29921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C51C34-660D-0778-9A1B-C55A7004DC0A}"/>
                  </a:ext>
                </a:extLst>
              </p:cNvPr>
              <p:cNvSpPr txBox="1"/>
              <p:nvPr/>
            </p:nvSpPr>
            <p:spPr>
              <a:xfrm>
                <a:off x="1330041" y="5675165"/>
                <a:ext cx="4405876" cy="9233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Обидва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 є з тої самої сторони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</a:rPr>
                  <a:t>але наша формула не є додатна</a:t>
                </a:r>
                <a:r>
                  <a:rPr lang="en-US" dirty="0">
                    <a:solidFill>
                      <a:schemeClr val="bg1"/>
                    </a:solidFill>
                  </a:rPr>
                  <a:t>/</a:t>
                </a:r>
                <a:r>
                  <a:rPr lang="uk-UA" dirty="0">
                    <a:solidFill>
                      <a:schemeClr val="bg1"/>
                    </a:solidFill>
                  </a:rPr>
                  <a:t>відємна в обидвох припадках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C51C34-660D-0778-9A1B-C55A7004D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041" y="5675165"/>
                <a:ext cx="4405876" cy="923330"/>
              </a:xfrm>
              <a:prstGeom prst="rect">
                <a:avLst/>
              </a:prstGeom>
              <a:blipFill>
                <a:blip r:embed="rId28"/>
                <a:stretch>
                  <a:fillRect l="-966" t="-3268" r="-1379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8CA46A64-D122-1A1E-43A2-95FA00C127EE}"/>
              </a:ext>
            </a:extLst>
          </p:cNvPr>
          <p:cNvSpPr/>
          <p:nvPr/>
        </p:nvSpPr>
        <p:spPr>
          <a:xfrm>
            <a:off x="3685280" y="2275463"/>
            <a:ext cx="527050" cy="5016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DA86ED-98DF-9A69-76CB-2C3BC2389650}"/>
              </a:ext>
            </a:extLst>
          </p:cNvPr>
          <p:cNvCxnSpPr>
            <a:cxnSpLocks/>
            <a:stCxn id="70" idx="3"/>
          </p:cNvCxnSpPr>
          <p:nvPr/>
        </p:nvCxnSpPr>
        <p:spPr>
          <a:xfrm flipH="1">
            <a:off x="3664085" y="2703648"/>
            <a:ext cx="98380" cy="301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34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/>
      <p:bldP spid="38" grpId="0"/>
      <p:bldP spid="39" grpId="0"/>
      <p:bldP spid="41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4" grpId="0"/>
      <p:bldP spid="65" grpId="0"/>
      <p:bldP spid="66" grpId="0"/>
      <p:bldP spid="67" grpId="0"/>
      <p:bldP spid="3" grpId="0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46" grpId="0" animBg="1"/>
      <p:bldP spid="46" grpId="1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6" grpId="0" animBg="1"/>
      <p:bldP spid="56" grpId="1" animBg="1"/>
      <p:bldP spid="63" grpId="0" animBg="1"/>
      <p:bldP spid="69" grpId="0" animBg="1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7FD6-4692-BE56-327B-C05FD1C6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Векторний Добуток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5898135" cy="4351337"/>
              </a:xfrm>
            </p:spPr>
            <p:txBody>
              <a:bodyPr/>
              <a:lstStyle/>
              <a:p>
                <a:r>
                  <a:rPr lang="uk-UA" dirty="0"/>
                  <a:t>Векторний добуток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приймає два вектори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uk-UA" dirty="0"/>
                  <a:t> і повертає вектора</a:t>
                </a:r>
              </a:p>
              <a:p>
                <a:r>
                  <a:rPr lang="uk-UA" dirty="0"/>
                  <a:t>Вектор не може бути додатним</a:t>
                </a:r>
                <a:r>
                  <a:rPr lang="en-US" dirty="0"/>
                  <a:t>/</a:t>
                </a:r>
                <a:r>
                  <a:rPr lang="uk-UA" dirty="0"/>
                  <a:t>відємним </a:t>
                </a:r>
                <a:endParaRPr lang="uk-UA" b="0" dirty="0">
                  <a:latin typeface="Century Schoolbook" panose="02040604050505020304" pitchFamily="18" charset="0"/>
                </a:endParaRPr>
              </a:p>
              <a:p>
                <a:pPr lvl="1"/>
                <a:r>
                  <a:rPr lang="uk-UA" dirty="0"/>
                  <a:t>Ми можемо обчислити довжину результату і подивитись коли ця довжина є додатна</a:t>
                </a:r>
                <a:r>
                  <a:rPr lang="en-US" dirty="0"/>
                  <a:t>/</a:t>
                </a:r>
                <a:r>
                  <a:rPr lang="uk-UA" dirty="0"/>
                  <a:t>відємна</a:t>
                </a:r>
              </a:p>
              <a:p>
                <a:r>
                  <a:rPr lang="uk-UA" dirty="0"/>
                  <a:t>Векторний добуток це </a:t>
                </a:r>
                <a:r>
                  <a:rPr lang="uk-UA" b="1" dirty="0"/>
                  <a:t>тривимірна операція</a:t>
                </a:r>
                <a:r>
                  <a:rPr lang="uk-UA" dirty="0"/>
                  <a:t> а ми малюємо на двовимірному моніторі</a:t>
                </a:r>
              </a:p>
              <a:p>
                <a:pPr lvl="1"/>
                <a:r>
                  <a:rPr lang="uk-UA" dirty="0"/>
                  <a:t>Як вирішити цю проблему</a:t>
                </a:r>
                <a:r>
                  <a:rPr lang="en-US" dirty="0"/>
                  <a:t>?</a:t>
                </a:r>
              </a:p>
              <a:p>
                <a:endParaRPr lang="uk-U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5898135" cy="4351337"/>
              </a:xfrm>
              <a:blipFill>
                <a:blip r:embed="rId2"/>
                <a:stretch>
                  <a:fillRect l="-207" t="-1120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3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B169-EA06-5CC9-91AB-0C4D1672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План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093AF-E6EA-597C-30FC-66C359F14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Минулого разу, ми навчилися як проектувати точки з перспективою</a:t>
            </a:r>
            <a:endParaRPr lang="en-US" dirty="0"/>
          </a:p>
          <a:p>
            <a:pPr lvl="1"/>
            <a:r>
              <a:rPr lang="uk-UA" dirty="0"/>
              <a:t>Ми доказали що ми перше можемо проєктувати кінцеві точки трикутника, а тоді зєднуємо точки щоби формувати трикутника</a:t>
            </a:r>
            <a:endParaRPr lang="en-US" dirty="0"/>
          </a:p>
          <a:p>
            <a:r>
              <a:rPr lang="uk-UA" dirty="0"/>
              <a:t>Коли єднаємо точки, ми мусимо доповнити площу проєктованого трикутника</a:t>
            </a:r>
          </a:p>
          <a:p>
            <a:pPr lvl="1"/>
            <a:r>
              <a:rPr lang="uk-UA" dirty="0"/>
              <a:t>Цей процес доповнення називається </a:t>
            </a:r>
            <a:r>
              <a:rPr lang="uk-UA" b="1" dirty="0"/>
              <a:t>Растирізація (</a:t>
            </a:r>
            <a:r>
              <a:rPr lang="en-US" b="1" dirty="0"/>
              <a:t>Rasterization)</a:t>
            </a:r>
            <a:endParaRPr lang="uk-UA" dirty="0"/>
          </a:p>
          <a:p>
            <a:r>
              <a:rPr lang="uk-UA" dirty="0"/>
              <a:t>В це відео, ми навчимося як написати алгоритм який растерізує трикутників</a:t>
            </a:r>
          </a:p>
        </p:txBody>
      </p:sp>
    </p:spTree>
    <p:extLst>
      <p:ext uri="{BB962C8B-B14F-4D97-AF65-F5344CB8AC3E}">
        <p14:creationId xmlns:p14="http://schemas.microsoft.com/office/powerpoint/2010/main" val="376589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7FD6-4692-BE56-327B-C05FD1C6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Формула Ребра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5325814" cy="775163"/>
              </a:xfrm>
            </p:spPr>
            <p:txBody>
              <a:bodyPr/>
              <a:lstStyle/>
              <a:p>
                <a:r>
                  <a:rPr lang="uk-UA" dirty="0"/>
                  <a:t>В нашому прикладі, вектори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є двовимірні, одже їхній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координат є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uk-U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5325814" cy="775163"/>
              </a:xfrm>
              <a:blipFill>
                <a:blip r:embed="rId2"/>
                <a:stretch>
                  <a:fillRect l="-229" t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3A7AD2-6644-A854-541F-935CD891DB91}"/>
              </a:ext>
            </a:extLst>
          </p:cNvPr>
          <p:cNvCxnSpPr>
            <a:cxnSpLocks/>
          </p:cNvCxnSpPr>
          <p:nvPr/>
        </p:nvCxnSpPr>
        <p:spPr>
          <a:xfrm>
            <a:off x="7789086" y="2509594"/>
            <a:ext cx="15785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00BBF5-9532-0B5E-82D4-7855CBF2ED42}"/>
              </a:ext>
            </a:extLst>
          </p:cNvPr>
          <p:cNvCxnSpPr>
            <a:cxnSpLocks/>
          </p:cNvCxnSpPr>
          <p:nvPr/>
        </p:nvCxnSpPr>
        <p:spPr>
          <a:xfrm flipH="1">
            <a:off x="6888035" y="2509594"/>
            <a:ext cx="901051" cy="13882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EEEB5-01FE-B805-915A-1163A0181985}"/>
              </a:ext>
            </a:extLst>
          </p:cNvPr>
          <p:cNvCxnSpPr>
            <a:cxnSpLocks/>
          </p:cNvCxnSpPr>
          <p:nvPr/>
        </p:nvCxnSpPr>
        <p:spPr>
          <a:xfrm flipH="1">
            <a:off x="6888035" y="3897880"/>
            <a:ext cx="33772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F55CF9-B810-F8CB-B4DD-D4E7D6D394AB}"/>
              </a:ext>
            </a:extLst>
          </p:cNvPr>
          <p:cNvCxnSpPr>
            <a:cxnSpLocks/>
          </p:cNvCxnSpPr>
          <p:nvPr/>
        </p:nvCxnSpPr>
        <p:spPr>
          <a:xfrm>
            <a:off x="9367594" y="2509594"/>
            <a:ext cx="897713" cy="13882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FB65B6-CF1B-3E3E-F083-9A3ECA750B46}"/>
              </a:ext>
            </a:extLst>
          </p:cNvPr>
          <p:cNvCxnSpPr>
            <a:cxnSpLocks/>
          </p:cNvCxnSpPr>
          <p:nvPr/>
        </p:nvCxnSpPr>
        <p:spPr>
          <a:xfrm flipV="1">
            <a:off x="7933500" y="2603965"/>
            <a:ext cx="830361" cy="6708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9DF639-E277-8255-AD42-838AA5B1A095}"/>
              </a:ext>
            </a:extLst>
          </p:cNvPr>
          <p:cNvCxnSpPr>
            <a:cxnSpLocks/>
          </p:cNvCxnSpPr>
          <p:nvPr/>
        </p:nvCxnSpPr>
        <p:spPr>
          <a:xfrm>
            <a:off x="7933500" y="3289895"/>
            <a:ext cx="155089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90AE2B-6BFC-09E1-2333-C0AF5BFEDB30}"/>
                  </a:ext>
                </a:extLst>
              </p:cNvPr>
              <p:cNvSpPr txBox="1"/>
              <p:nvPr/>
            </p:nvSpPr>
            <p:spPr>
              <a:xfrm>
                <a:off x="8314994" y="2516396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90AE2B-6BFC-09E1-2333-C0AF5BFE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94" y="2516396"/>
                <a:ext cx="222625" cy="276999"/>
              </a:xfrm>
              <a:prstGeom prst="rect">
                <a:avLst/>
              </a:prstGeom>
              <a:blipFill>
                <a:blip r:embed="rId3"/>
                <a:stretch>
                  <a:fillRect l="-21622" r="-1891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934448-F26A-EC62-00B1-AAB27ECC5259}"/>
                  </a:ext>
                </a:extLst>
              </p:cNvPr>
              <p:cNvSpPr txBox="1"/>
              <p:nvPr/>
            </p:nvSpPr>
            <p:spPr>
              <a:xfrm>
                <a:off x="9299846" y="2966040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934448-F26A-EC62-00B1-AAB27ECC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846" y="2966040"/>
                <a:ext cx="212238" cy="276999"/>
              </a:xfrm>
              <a:prstGeom prst="rect">
                <a:avLst/>
              </a:prstGeom>
              <a:blipFill>
                <a:blip r:embed="rId4"/>
                <a:stretch>
                  <a:fillRect l="-26471" r="-2352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A0949D-5B8B-54F5-B30C-593DB434CD7D}"/>
                  </a:ext>
                </a:extLst>
              </p:cNvPr>
              <p:cNvSpPr txBox="1"/>
              <p:nvPr/>
            </p:nvSpPr>
            <p:spPr>
              <a:xfrm>
                <a:off x="7245930" y="1804472"/>
                <a:ext cx="6384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A0949D-5B8B-54F5-B30C-593DB434C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0" y="1804472"/>
                <a:ext cx="638444" cy="276999"/>
              </a:xfrm>
              <a:prstGeom prst="rect">
                <a:avLst/>
              </a:prstGeom>
              <a:blipFill>
                <a:blip r:embed="rId5"/>
                <a:stretch>
                  <a:fillRect l="-7692" r="-673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1325BD1D-97FC-2F3D-3F06-906B791BBB6E}"/>
              </a:ext>
            </a:extLst>
          </p:cNvPr>
          <p:cNvSpPr/>
          <p:nvPr/>
        </p:nvSpPr>
        <p:spPr>
          <a:xfrm>
            <a:off x="8021780" y="3117580"/>
            <a:ext cx="294588" cy="311420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3C6E91-4FF0-40BD-2EEC-F8D168F1857E}"/>
                  </a:ext>
                </a:extLst>
              </p:cNvPr>
              <p:cNvSpPr txBox="1"/>
              <p:nvPr/>
            </p:nvSpPr>
            <p:spPr>
              <a:xfrm>
                <a:off x="8348366" y="2979079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3C6E91-4FF0-40BD-2EEC-F8D168F18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66" y="2979079"/>
                <a:ext cx="200696" cy="276999"/>
              </a:xfrm>
              <a:prstGeom prst="rect">
                <a:avLst/>
              </a:prstGeom>
              <a:blipFill>
                <a:blip r:embed="rId6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199869-B1D9-D783-E16E-476456F8816C}"/>
              </a:ext>
            </a:extLst>
          </p:cNvPr>
          <p:cNvCxnSpPr>
            <a:cxnSpLocks/>
          </p:cNvCxnSpPr>
          <p:nvPr/>
        </p:nvCxnSpPr>
        <p:spPr>
          <a:xfrm flipV="1">
            <a:off x="7933500" y="1127982"/>
            <a:ext cx="0" cy="2161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9A40D5-7139-5CFB-1062-1503FED42B2F}"/>
                  </a:ext>
                </a:extLst>
              </p:cNvPr>
              <p:cNvSpPr txBox="1"/>
              <p:nvPr/>
            </p:nvSpPr>
            <p:spPr>
              <a:xfrm>
                <a:off x="10031703" y="3907138"/>
                <a:ext cx="6099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9A40D5-7139-5CFB-1062-1503FED42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703" y="3907138"/>
                <a:ext cx="609911" cy="276999"/>
              </a:xfrm>
              <a:prstGeom prst="rect">
                <a:avLst/>
              </a:prstGeom>
              <a:blipFill>
                <a:blip r:embed="rId7"/>
                <a:stretch>
                  <a:fillRect l="-4000" r="-8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2A76D1-4DFA-4138-6B26-57B23678AB34}"/>
                  </a:ext>
                </a:extLst>
              </p:cNvPr>
              <p:cNvSpPr txBox="1"/>
              <p:nvPr/>
            </p:nvSpPr>
            <p:spPr>
              <a:xfrm>
                <a:off x="1261872" y="3885209"/>
                <a:ext cx="5099025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2A76D1-4DFA-4138-6B26-57B23678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885209"/>
                <a:ext cx="5099025" cy="298928"/>
              </a:xfrm>
              <a:prstGeom prst="rect">
                <a:avLst/>
              </a:prstGeom>
              <a:blipFill>
                <a:blip r:embed="rId8"/>
                <a:stretch>
                  <a:fillRect l="-598" r="-1435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1FA5E5-CAB7-4B86-BB45-AD1631482FB7}"/>
                  </a:ext>
                </a:extLst>
              </p:cNvPr>
              <p:cNvSpPr txBox="1"/>
              <p:nvPr/>
            </p:nvSpPr>
            <p:spPr>
              <a:xfrm>
                <a:off x="1261871" y="4284680"/>
                <a:ext cx="549919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∗0−0∗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0∗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1FA5E5-CAB7-4B86-BB45-AD163148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1" y="4284680"/>
                <a:ext cx="5499198" cy="298928"/>
              </a:xfrm>
              <a:prstGeom prst="rect">
                <a:avLst/>
              </a:prstGeom>
              <a:blipFill>
                <a:blip r:embed="rId9"/>
                <a:stretch>
                  <a:fillRect t="-2041" r="-5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1615A21-ED71-EB2D-5CB0-5B5344CE5751}"/>
                  </a:ext>
                </a:extLst>
              </p:cNvPr>
              <p:cNvSpPr txBox="1"/>
              <p:nvPr/>
            </p:nvSpPr>
            <p:spPr>
              <a:xfrm>
                <a:off x="1261871" y="4722108"/>
                <a:ext cx="280730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=[0, 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1615A21-ED71-EB2D-5CB0-5B5344CE5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1" y="4722108"/>
                <a:ext cx="2807307" cy="298928"/>
              </a:xfrm>
              <a:prstGeom prst="rect">
                <a:avLst/>
              </a:prstGeom>
              <a:blipFill>
                <a:blip r:embed="rId10"/>
                <a:stretch>
                  <a:fillRect t="-2041" r="-151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CE5955-4E48-FFBC-505C-C7AC1FD0577D}"/>
                  </a:ext>
                </a:extLst>
              </p:cNvPr>
              <p:cNvSpPr txBox="1"/>
              <p:nvPr/>
            </p:nvSpPr>
            <p:spPr>
              <a:xfrm>
                <a:off x="1198208" y="5440356"/>
                <a:ext cx="240880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CE5955-4E48-FFBC-505C-C7AC1FD05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8" y="5440356"/>
                <a:ext cx="2408801" cy="298928"/>
              </a:xfrm>
              <a:prstGeom prst="rect">
                <a:avLst/>
              </a:prstGeom>
              <a:blipFill>
                <a:blip r:embed="rId11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9EB2AF4-BF58-A6EF-1A79-5ECF01CF8B02}"/>
              </a:ext>
            </a:extLst>
          </p:cNvPr>
          <p:cNvSpPr/>
          <p:nvPr/>
        </p:nvSpPr>
        <p:spPr>
          <a:xfrm>
            <a:off x="2493220" y="3833882"/>
            <a:ext cx="282872" cy="3502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DCD81E-30A2-2183-3EDC-9C189CF075C3}"/>
              </a:ext>
            </a:extLst>
          </p:cNvPr>
          <p:cNvSpPr/>
          <p:nvPr/>
        </p:nvSpPr>
        <p:spPr>
          <a:xfrm>
            <a:off x="2994488" y="3833881"/>
            <a:ext cx="282872" cy="3502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B2DE12-B9AB-5E64-2AF3-7CBF7192CD56}"/>
              </a:ext>
            </a:extLst>
          </p:cNvPr>
          <p:cNvSpPr/>
          <p:nvPr/>
        </p:nvSpPr>
        <p:spPr>
          <a:xfrm>
            <a:off x="3587420" y="3833881"/>
            <a:ext cx="282872" cy="3502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F935DF-364C-6CA6-85D0-61563AD959EE}"/>
              </a:ext>
            </a:extLst>
          </p:cNvPr>
          <p:cNvSpPr/>
          <p:nvPr/>
        </p:nvSpPr>
        <p:spPr>
          <a:xfrm>
            <a:off x="4611066" y="3833880"/>
            <a:ext cx="282872" cy="3502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29EF12-50DC-3564-EB18-120DD3C2C512}"/>
                  </a:ext>
                </a:extLst>
              </p:cNvPr>
              <p:cNvSpPr txBox="1"/>
              <p:nvPr/>
            </p:nvSpPr>
            <p:spPr>
              <a:xfrm>
                <a:off x="1294130" y="3113951"/>
                <a:ext cx="3452612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29EF12-50DC-3564-EB18-120DD3C2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30" y="3113951"/>
                <a:ext cx="3452612" cy="318677"/>
              </a:xfrm>
              <a:prstGeom prst="rect">
                <a:avLst/>
              </a:prstGeom>
              <a:blipFill>
                <a:blip r:embed="rId12"/>
                <a:stretch>
                  <a:fillRect l="-705" r="-1587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15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7FD6-4692-BE56-327B-C05FD1C6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Векторний Добуток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731428" cy="4351337"/>
              </a:xfrm>
            </p:spPr>
            <p:txBody>
              <a:bodyPr/>
              <a:lstStyle/>
              <a:p>
                <a:r>
                  <a:rPr lang="uk-UA" dirty="0"/>
                  <a:t>Вертаючи, довжина векторного добутка приймає два вектори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і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uk-UA" dirty="0"/>
                  <a:t> і повертає скаляра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/>
                  <a:t> коли кут між обидвох векторів є між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uk-UA" dirty="0">
                    <a:latin typeface="Cambria Math" panose="02040503050406030204" pitchFamily="18" charset="0"/>
                  </a:rPr>
                  <a:t>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uk-UA" dirty="0"/>
                  <a:t>Знову провіримо чи результат є додатний</a:t>
                </a:r>
                <a:r>
                  <a:rPr lang="en-US" dirty="0"/>
                  <a:t>/</a:t>
                </a:r>
                <a:r>
                  <a:rPr lang="uk-UA" dirty="0"/>
                  <a:t>відємний коли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uk-UA" dirty="0"/>
                  <a:t> є з правої</a:t>
                </a:r>
                <a:r>
                  <a:rPr lang="en-US" dirty="0"/>
                  <a:t>/</a:t>
                </a:r>
                <a:r>
                  <a:rPr lang="uk-UA" dirty="0"/>
                  <a:t>лівої сторони</a:t>
                </a:r>
              </a:p>
              <a:p>
                <a:pPr marL="274320" lvl="1" indent="0">
                  <a:buNone/>
                </a:pPr>
                <a:endParaRPr lang="uk-UA" dirty="0">
                  <a:latin typeface="Cambria Math" panose="02040503050406030204" pitchFamily="18" charset="0"/>
                </a:endParaRPr>
              </a:p>
              <a:p>
                <a:endParaRPr lang="uk-U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DE98F-BE29-C4A3-ADDF-04CF3347E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731428" cy="4351337"/>
              </a:xfrm>
              <a:blipFill>
                <a:blip r:embed="rId2"/>
                <a:stretch>
                  <a:fillRect l="-213" t="-980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9C2CC3-46A6-04E7-4C31-7699FF5955C5}"/>
                  </a:ext>
                </a:extLst>
              </p:cNvPr>
              <p:cNvSpPr txBox="1"/>
              <p:nvPr/>
            </p:nvSpPr>
            <p:spPr>
              <a:xfrm>
                <a:off x="7617119" y="1269635"/>
                <a:ext cx="2761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9C2CC3-46A6-04E7-4C31-7699FF59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119" y="1269635"/>
                <a:ext cx="2761333" cy="276999"/>
              </a:xfrm>
              <a:prstGeom prst="rect">
                <a:avLst/>
              </a:prstGeom>
              <a:blipFill>
                <a:blip r:embed="rId3"/>
                <a:stretch>
                  <a:fillRect r="-2428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BDC644-6963-3715-29CC-978307368238}"/>
              </a:ext>
            </a:extLst>
          </p:cNvPr>
          <p:cNvCxnSpPr>
            <a:cxnSpLocks/>
          </p:cNvCxnSpPr>
          <p:nvPr/>
        </p:nvCxnSpPr>
        <p:spPr>
          <a:xfrm flipV="1">
            <a:off x="8067081" y="1991713"/>
            <a:ext cx="0" cy="1977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765FF5-0B0B-D4D2-CD8A-7917A01FD05A}"/>
              </a:ext>
            </a:extLst>
          </p:cNvPr>
          <p:cNvCxnSpPr>
            <a:cxnSpLocks/>
          </p:cNvCxnSpPr>
          <p:nvPr/>
        </p:nvCxnSpPr>
        <p:spPr>
          <a:xfrm flipV="1">
            <a:off x="8090831" y="2573604"/>
            <a:ext cx="1603169" cy="13953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06D3C-EC45-E66D-1F21-216510E56431}"/>
              </a:ext>
            </a:extLst>
          </p:cNvPr>
          <p:cNvCxnSpPr>
            <a:cxnSpLocks/>
          </p:cNvCxnSpPr>
          <p:nvPr/>
        </p:nvCxnSpPr>
        <p:spPr>
          <a:xfrm>
            <a:off x="8067081" y="3968954"/>
            <a:ext cx="248194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EAB2BB-5DF2-3057-4044-0AD141850BA6}"/>
                  </a:ext>
                </a:extLst>
              </p:cNvPr>
              <p:cNvSpPr txBox="1"/>
              <p:nvPr/>
            </p:nvSpPr>
            <p:spPr>
              <a:xfrm>
                <a:off x="8892415" y="2758830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EAB2BB-5DF2-3057-4044-0AD14185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415" y="2758830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5000" r="-194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8FCAD-4EEC-EA7E-24A4-95ED81218C9A}"/>
                  </a:ext>
                </a:extLst>
              </p:cNvPr>
              <p:cNvSpPr txBox="1"/>
              <p:nvPr/>
            </p:nvSpPr>
            <p:spPr>
              <a:xfrm>
                <a:off x="9402671" y="3695046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8FCAD-4EEC-EA7E-24A4-95ED8121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1" y="3695046"/>
                <a:ext cx="212238" cy="276999"/>
              </a:xfrm>
              <a:prstGeom prst="rect">
                <a:avLst/>
              </a:prstGeom>
              <a:blipFill>
                <a:blip r:embed="rId5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53E5BB-16C6-CFE0-5D8E-0FE9F215619C}"/>
                  </a:ext>
                </a:extLst>
              </p:cNvPr>
              <p:cNvSpPr txBox="1"/>
              <p:nvPr/>
            </p:nvSpPr>
            <p:spPr>
              <a:xfrm>
                <a:off x="7298154" y="2703334"/>
                <a:ext cx="5855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53E5BB-16C6-CFE0-5D8E-0FE9F2156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54" y="2703334"/>
                <a:ext cx="585545" cy="276999"/>
              </a:xfrm>
              <a:prstGeom prst="rect">
                <a:avLst/>
              </a:prstGeom>
              <a:blipFill>
                <a:blip r:embed="rId6"/>
                <a:stretch>
                  <a:fillRect l="-7292" r="-8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14CE1FC8-8F24-7FD0-9789-FBF235DA0F80}"/>
              </a:ext>
            </a:extLst>
          </p:cNvPr>
          <p:cNvSpPr/>
          <p:nvPr/>
        </p:nvSpPr>
        <p:spPr>
          <a:xfrm>
            <a:off x="8203651" y="3695046"/>
            <a:ext cx="416568" cy="558911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920F0-81AB-17BB-2FB0-C2F1810E7D70}"/>
                  </a:ext>
                </a:extLst>
              </p:cNvPr>
              <p:cNvSpPr txBox="1"/>
              <p:nvPr/>
            </p:nvSpPr>
            <p:spPr>
              <a:xfrm>
                <a:off x="8643968" y="3617720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920F0-81AB-17BB-2FB0-C2F1810E7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968" y="3617720"/>
                <a:ext cx="200696" cy="276999"/>
              </a:xfrm>
              <a:prstGeom prst="rect">
                <a:avLst/>
              </a:prstGeom>
              <a:blipFill>
                <a:blip r:embed="rId7"/>
                <a:stretch>
                  <a:fillRect l="-27273" r="-1818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3C800B9-C43D-9043-E411-5DBAA9DB1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10" y="4267620"/>
            <a:ext cx="3937823" cy="191251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8396419-70B7-9056-155D-9A816742844F}"/>
              </a:ext>
            </a:extLst>
          </p:cNvPr>
          <p:cNvSpPr/>
          <p:nvPr/>
        </p:nvSpPr>
        <p:spPr>
          <a:xfrm>
            <a:off x="7464890" y="5161840"/>
            <a:ext cx="102633" cy="12407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69556-E86C-7FE3-545D-C600AF5A72A7}"/>
              </a:ext>
            </a:extLst>
          </p:cNvPr>
          <p:cNvSpPr/>
          <p:nvPr/>
        </p:nvSpPr>
        <p:spPr>
          <a:xfrm>
            <a:off x="9444316" y="5161840"/>
            <a:ext cx="102633" cy="12407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552E11-E0A2-1200-DC34-0F93D65B5C7E}"/>
              </a:ext>
            </a:extLst>
          </p:cNvPr>
          <p:cNvSpPr/>
          <p:nvPr/>
        </p:nvSpPr>
        <p:spPr>
          <a:xfrm>
            <a:off x="5515769" y="5161840"/>
            <a:ext cx="102633" cy="12407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33D58D-1E59-03DE-2697-0FD5913752B9}"/>
                  </a:ext>
                </a:extLst>
              </p:cNvPr>
              <p:cNvSpPr txBox="1"/>
              <p:nvPr/>
            </p:nvSpPr>
            <p:spPr>
              <a:xfrm>
                <a:off x="5347571" y="5411691"/>
                <a:ext cx="378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33D58D-1E59-03DE-2697-0FD591375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571" y="5411691"/>
                <a:ext cx="378437" cy="276999"/>
              </a:xfrm>
              <a:prstGeom prst="rect">
                <a:avLst/>
              </a:prstGeom>
              <a:blipFill>
                <a:blip r:embed="rId9"/>
                <a:stretch>
                  <a:fillRect l="-1613" r="-806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710CB4-FA2C-57E8-8549-25A08AE3823C}"/>
                  </a:ext>
                </a:extLst>
              </p:cNvPr>
              <p:cNvSpPr txBox="1"/>
              <p:nvPr/>
            </p:nvSpPr>
            <p:spPr>
              <a:xfrm>
                <a:off x="9396439" y="5411690"/>
                <a:ext cx="2053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710CB4-FA2C-57E8-8549-25A08AE38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439" y="5411690"/>
                <a:ext cx="205313" cy="276999"/>
              </a:xfrm>
              <a:prstGeom prst="rect">
                <a:avLst/>
              </a:prstGeom>
              <a:blipFill>
                <a:blip r:embed="rId10"/>
                <a:stretch>
                  <a:fillRect l="-14706" r="-1176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E408B2-1DD4-188D-25EC-485D0F23D662}"/>
                  </a:ext>
                </a:extLst>
              </p:cNvPr>
              <p:cNvSpPr txBox="1"/>
              <p:nvPr/>
            </p:nvSpPr>
            <p:spPr>
              <a:xfrm>
                <a:off x="7413526" y="541169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E408B2-1DD4-188D-25EC-485D0F23D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526" y="5411690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73D652-918F-B201-2E42-CEEF6EE5DD62}"/>
              </a:ext>
            </a:extLst>
          </p:cNvPr>
          <p:cNvCxnSpPr>
            <a:cxnSpLocks/>
          </p:cNvCxnSpPr>
          <p:nvPr/>
        </p:nvCxnSpPr>
        <p:spPr>
          <a:xfrm flipV="1">
            <a:off x="7721106" y="1584524"/>
            <a:ext cx="1227222" cy="4322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1398AF-2C4E-9255-5712-FDA0953EA10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91796" y="1584524"/>
            <a:ext cx="1503837" cy="41608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BDFACF-7D65-9DA1-63D3-896E2DFB0EE0}"/>
              </a:ext>
            </a:extLst>
          </p:cNvPr>
          <p:cNvSpPr txBox="1"/>
          <p:nvPr/>
        </p:nvSpPr>
        <p:spPr>
          <a:xfrm>
            <a:off x="6934737" y="1677439"/>
            <a:ext cx="1057059" cy="6463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Завжди додатні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853C0A-E475-FA48-856F-8B4641C6354B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0166659" y="1531722"/>
            <a:ext cx="124893" cy="5667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DD448F-F262-4462-5310-9C4C29BE672C}"/>
              </a:ext>
            </a:extLst>
          </p:cNvPr>
          <p:cNvSpPr txBox="1"/>
          <p:nvPr/>
        </p:nvSpPr>
        <p:spPr>
          <a:xfrm>
            <a:off x="8844664" y="2098485"/>
            <a:ext cx="2893776" cy="9233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Цей термін вирішує чи скалярний добуток є додатним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uk-UA" dirty="0">
                <a:solidFill>
                  <a:schemeClr val="bg1"/>
                </a:solidFill>
              </a:rPr>
              <a:t>відємним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4C21B-1CFD-5746-7BCB-4DAB92CBACF3}"/>
                  </a:ext>
                </a:extLst>
              </p:cNvPr>
              <p:cNvSpPr txBox="1"/>
              <p:nvPr/>
            </p:nvSpPr>
            <p:spPr>
              <a:xfrm>
                <a:off x="6081098" y="6219799"/>
                <a:ext cx="3171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uk-UA" dirty="0"/>
                  <a:t> коли </a:t>
                </a:r>
                <a14:m>
                  <m:oMath xmlns:m="http://schemas.openxmlformats.org/officeDocument/2006/math">
                    <m:r>
                      <a:rPr lang="uk-UA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uk-U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4C21B-1CFD-5746-7BCB-4DAB92CBA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098" y="6219799"/>
                <a:ext cx="3171039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85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  <p:bldP spid="23" grpId="0" animBg="1"/>
      <p:bldP spid="25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E01A-9C88-2487-4C24-E42E67B0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Формула Ребра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8CB4E0-4BF7-1CCC-59FB-8E557A1538A8}"/>
              </a:ext>
            </a:extLst>
          </p:cNvPr>
          <p:cNvCxnSpPr>
            <a:cxnSpLocks/>
          </p:cNvCxnSpPr>
          <p:nvPr/>
        </p:nvCxnSpPr>
        <p:spPr>
          <a:xfrm flipV="1">
            <a:off x="1336286" y="2318734"/>
            <a:ext cx="1088143" cy="93312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4CCFE-B418-2685-B521-AD16CC3B62F7}"/>
              </a:ext>
            </a:extLst>
          </p:cNvPr>
          <p:cNvCxnSpPr>
            <a:cxnSpLocks/>
          </p:cNvCxnSpPr>
          <p:nvPr/>
        </p:nvCxnSpPr>
        <p:spPr>
          <a:xfrm>
            <a:off x="1312536" y="3251859"/>
            <a:ext cx="1441709" cy="30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911A70-D350-5266-EF58-D67D865F13E5}"/>
                  </a:ext>
                </a:extLst>
              </p:cNvPr>
              <p:cNvSpPr txBox="1"/>
              <p:nvPr/>
            </p:nvSpPr>
            <p:spPr>
              <a:xfrm>
                <a:off x="1743135" y="2432517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911A70-D350-5266-EF58-D67D865F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135" y="2432517"/>
                <a:ext cx="222625" cy="276999"/>
              </a:xfrm>
              <a:prstGeom prst="rect">
                <a:avLst/>
              </a:prstGeom>
              <a:blipFill>
                <a:blip r:embed="rId2"/>
                <a:stretch>
                  <a:fillRect l="-25000" r="-1944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1560AF1B-9AC4-E222-BEAF-C5102BC72496}"/>
              </a:ext>
            </a:extLst>
          </p:cNvPr>
          <p:cNvSpPr/>
          <p:nvPr/>
        </p:nvSpPr>
        <p:spPr>
          <a:xfrm>
            <a:off x="1449106" y="2977951"/>
            <a:ext cx="416568" cy="558911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EC02F4-270C-CCF3-8312-A8D7A96AC861}"/>
                  </a:ext>
                </a:extLst>
              </p:cNvPr>
              <p:cNvSpPr txBox="1"/>
              <p:nvPr/>
            </p:nvSpPr>
            <p:spPr>
              <a:xfrm>
                <a:off x="1889423" y="2900625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EC02F4-270C-CCF3-8312-A8D7A96AC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23" y="2900625"/>
                <a:ext cx="200696" cy="276999"/>
              </a:xfrm>
              <a:prstGeom prst="rect">
                <a:avLst/>
              </a:prstGeom>
              <a:blipFill>
                <a:blip r:embed="rId3"/>
                <a:stretch>
                  <a:fillRect l="-27273" r="-181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D25AD7-42B4-3CAD-63B3-6792076C47F7}"/>
              </a:ext>
            </a:extLst>
          </p:cNvPr>
          <p:cNvCxnSpPr>
            <a:cxnSpLocks/>
          </p:cNvCxnSpPr>
          <p:nvPr/>
        </p:nvCxnSpPr>
        <p:spPr>
          <a:xfrm flipH="1" flipV="1">
            <a:off x="3921732" y="2348611"/>
            <a:ext cx="335903" cy="82707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E48A4F-FEB4-B6F7-B4E1-356FE2C30501}"/>
              </a:ext>
            </a:extLst>
          </p:cNvPr>
          <p:cNvCxnSpPr>
            <a:cxnSpLocks/>
          </p:cNvCxnSpPr>
          <p:nvPr/>
        </p:nvCxnSpPr>
        <p:spPr>
          <a:xfrm>
            <a:off x="4233885" y="3175688"/>
            <a:ext cx="120534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1978BA-D50D-4204-E8C9-7E1276B8766F}"/>
                  </a:ext>
                </a:extLst>
              </p:cNvPr>
              <p:cNvSpPr txBox="1"/>
              <p:nvPr/>
            </p:nvSpPr>
            <p:spPr>
              <a:xfrm>
                <a:off x="3699107" y="2633345"/>
                <a:ext cx="2226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1978BA-D50D-4204-E8C9-7E1276B87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107" y="2633345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5000" r="-194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4D5D37-2EEC-D258-A90D-DC05F163F320}"/>
                  </a:ext>
                </a:extLst>
              </p:cNvPr>
              <p:cNvSpPr txBox="1"/>
              <p:nvPr/>
            </p:nvSpPr>
            <p:spPr>
              <a:xfrm>
                <a:off x="4649105" y="3250942"/>
                <a:ext cx="2122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4D5D37-2EEC-D258-A90D-DC05F163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05" y="3250942"/>
                <a:ext cx="212238" cy="276999"/>
              </a:xfrm>
              <a:prstGeom prst="rect">
                <a:avLst/>
              </a:prstGeom>
              <a:blipFill>
                <a:blip r:embed="rId5"/>
                <a:stretch>
                  <a:fillRect l="-26471" r="-2352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AF7D068B-8071-48F9-E33C-BDE4D9D21C3C}"/>
              </a:ext>
            </a:extLst>
          </p:cNvPr>
          <p:cNvSpPr/>
          <p:nvPr/>
        </p:nvSpPr>
        <p:spPr>
          <a:xfrm>
            <a:off x="3876657" y="2961935"/>
            <a:ext cx="619037" cy="448687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C3D783-554B-3A79-8BD4-EFC50574908A}"/>
                  </a:ext>
                </a:extLst>
              </p:cNvPr>
              <p:cNvSpPr txBox="1"/>
              <p:nvPr/>
            </p:nvSpPr>
            <p:spPr>
              <a:xfrm>
                <a:off x="4395346" y="2674719"/>
                <a:ext cx="200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C3D783-554B-3A79-8BD4-EFC505749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346" y="2674719"/>
                <a:ext cx="200696" cy="276999"/>
              </a:xfrm>
              <a:prstGeom prst="rect">
                <a:avLst/>
              </a:prstGeom>
              <a:blipFill>
                <a:blip r:embed="rId6"/>
                <a:stretch>
                  <a:fillRect l="-24242" r="-212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CC3EDF-F208-D2F6-3390-64D8037F7E5C}"/>
                  </a:ext>
                </a:extLst>
              </p:cNvPr>
              <p:cNvSpPr txBox="1"/>
              <p:nvPr/>
            </p:nvSpPr>
            <p:spPr>
              <a:xfrm>
                <a:off x="1927271" y="3262449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CC3EDF-F208-D2F6-3390-64D8037F7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71" y="3262449"/>
                <a:ext cx="212238" cy="276999"/>
              </a:xfrm>
              <a:prstGeom prst="rect">
                <a:avLst/>
              </a:prstGeom>
              <a:blipFill>
                <a:blip r:embed="rId7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5B9710-C974-C23C-CE63-72D04E896B32}"/>
              </a:ext>
            </a:extLst>
          </p:cNvPr>
          <p:cNvCxnSpPr>
            <a:cxnSpLocks/>
          </p:cNvCxnSpPr>
          <p:nvPr/>
        </p:nvCxnSpPr>
        <p:spPr>
          <a:xfrm flipH="1">
            <a:off x="6410160" y="3161798"/>
            <a:ext cx="496760" cy="59634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A7918E-523D-E873-9D90-861B4A5B5AD9}"/>
              </a:ext>
            </a:extLst>
          </p:cNvPr>
          <p:cNvCxnSpPr>
            <a:cxnSpLocks/>
          </p:cNvCxnSpPr>
          <p:nvPr/>
        </p:nvCxnSpPr>
        <p:spPr>
          <a:xfrm>
            <a:off x="6883170" y="3161798"/>
            <a:ext cx="120534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AAD545-194D-A714-FA92-CD95C032F651}"/>
                  </a:ext>
                </a:extLst>
              </p:cNvPr>
              <p:cNvSpPr txBox="1"/>
              <p:nvPr/>
            </p:nvSpPr>
            <p:spPr>
              <a:xfrm>
                <a:off x="6368412" y="3250163"/>
                <a:ext cx="2226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AAD545-194D-A714-FA92-CD95C032F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412" y="3250163"/>
                <a:ext cx="222625" cy="276999"/>
              </a:xfrm>
              <a:prstGeom prst="rect">
                <a:avLst/>
              </a:prstGeom>
              <a:blipFill>
                <a:blip r:embed="rId8"/>
                <a:stretch>
                  <a:fillRect l="-25000" r="-1944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2A3635-4AD3-2C05-6E56-B712513A9E75}"/>
                  </a:ext>
                </a:extLst>
              </p:cNvPr>
              <p:cNvSpPr txBox="1"/>
              <p:nvPr/>
            </p:nvSpPr>
            <p:spPr>
              <a:xfrm>
                <a:off x="7298390" y="3227762"/>
                <a:ext cx="2122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2A3635-4AD3-2C05-6E56-B712513A9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390" y="3227762"/>
                <a:ext cx="212238" cy="276999"/>
              </a:xfrm>
              <a:prstGeom prst="rect">
                <a:avLst/>
              </a:prstGeom>
              <a:blipFill>
                <a:blip r:embed="rId9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9771C8-AC5E-D61D-BF54-D3051BCE8FF7}"/>
                  </a:ext>
                </a:extLst>
              </p:cNvPr>
              <p:cNvSpPr txBox="1"/>
              <p:nvPr/>
            </p:nvSpPr>
            <p:spPr>
              <a:xfrm>
                <a:off x="6682474" y="2822859"/>
                <a:ext cx="200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9771C8-AC5E-D61D-BF54-D3051BCE8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474" y="2822859"/>
                <a:ext cx="200696" cy="276999"/>
              </a:xfrm>
              <a:prstGeom prst="rect">
                <a:avLst/>
              </a:prstGeom>
              <a:blipFill>
                <a:blip r:embed="rId10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DA0DAF-B16D-5552-66AF-79DA78B3DE21}"/>
              </a:ext>
            </a:extLst>
          </p:cNvPr>
          <p:cNvCxnSpPr>
            <a:cxnSpLocks/>
          </p:cNvCxnSpPr>
          <p:nvPr/>
        </p:nvCxnSpPr>
        <p:spPr>
          <a:xfrm>
            <a:off x="9511006" y="3161847"/>
            <a:ext cx="603708" cy="5962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7ED8C4E-9FD1-173C-FA68-908CC45B82FF}"/>
              </a:ext>
            </a:extLst>
          </p:cNvPr>
          <p:cNvCxnSpPr>
            <a:cxnSpLocks/>
          </p:cNvCxnSpPr>
          <p:nvPr/>
        </p:nvCxnSpPr>
        <p:spPr>
          <a:xfrm>
            <a:off x="9487256" y="3161847"/>
            <a:ext cx="120534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C3F5F5-D5A0-F438-6C75-A7705AFBA25B}"/>
                  </a:ext>
                </a:extLst>
              </p:cNvPr>
              <p:cNvSpPr txBox="1"/>
              <p:nvPr/>
            </p:nvSpPr>
            <p:spPr>
              <a:xfrm>
                <a:off x="9585851" y="3410315"/>
                <a:ext cx="2226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C3F5F5-D5A0-F438-6C75-A7705AFBA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51" y="3410315"/>
                <a:ext cx="222625" cy="276999"/>
              </a:xfrm>
              <a:prstGeom prst="rect">
                <a:avLst/>
              </a:prstGeom>
              <a:blipFill>
                <a:blip r:embed="rId11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A9A98A-09E1-8BAC-1847-E6F8873B697E}"/>
                  </a:ext>
                </a:extLst>
              </p:cNvPr>
              <p:cNvSpPr txBox="1"/>
              <p:nvPr/>
            </p:nvSpPr>
            <p:spPr>
              <a:xfrm>
                <a:off x="9902476" y="3227811"/>
                <a:ext cx="2122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A9A98A-09E1-8BAC-1847-E6F8873B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476" y="3227811"/>
                <a:ext cx="212238" cy="276999"/>
              </a:xfrm>
              <a:prstGeom prst="rect">
                <a:avLst/>
              </a:prstGeom>
              <a:blipFill>
                <a:blip r:embed="rId12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095299-94B1-0790-5006-99397B8A61A0}"/>
                  </a:ext>
                </a:extLst>
              </p:cNvPr>
              <p:cNvSpPr txBox="1"/>
              <p:nvPr/>
            </p:nvSpPr>
            <p:spPr>
              <a:xfrm>
                <a:off x="9286560" y="2822908"/>
                <a:ext cx="200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095299-94B1-0790-5006-99397B8A6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560" y="2822908"/>
                <a:ext cx="200696" cy="276999"/>
              </a:xfrm>
              <a:prstGeom prst="rect">
                <a:avLst/>
              </a:prstGeom>
              <a:blipFill>
                <a:blip r:embed="rId13"/>
                <a:stretch>
                  <a:fillRect l="-24242" r="-2121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DFC7E4-16CA-DF96-45E5-E53DCE7507BF}"/>
                  </a:ext>
                </a:extLst>
              </p:cNvPr>
              <p:cNvSpPr txBox="1"/>
              <p:nvPr/>
            </p:nvSpPr>
            <p:spPr>
              <a:xfrm>
                <a:off x="887855" y="4471450"/>
                <a:ext cx="265518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DFC7E4-16CA-DF96-45E5-E53DCE750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55" y="4471450"/>
                <a:ext cx="2655182" cy="246221"/>
              </a:xfrm>
              <a:prstGeom prst="rect">
                <a:avLst/>
              </a:prstGeom>
              <a:blipFill>
                <a:blip r:embed="rId14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1865E2-9262-551E-DC3C-BD4A759CAFA8}"/>
                  </a:ext>
                </a:extLst>
              </p:cNvPr>
              <p:cNvSpPr txBox="1"/>
              <p:nvPr/>
            </p:nvSpPr>
            <p:spPr>
              <a:xfrm>
                <a:off x="3549637" y="4465928"/>
                <a:ext cx="265518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1865E2-9262-551E-DC3C-BD4A759CA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37" y="4465928"/>
                <a:ext cx="2655182" cy="246221"/>
              </a:xfrm>
              <a:prstGeom prst="rect">
                <a:avLst/>
              </a:prstGeom>
              <a:blipFill>
                <a:blip r:embed="rId15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81932D-CB3F-C357-50B2-A35D68E84172}"/>
                  </a:ext>
                </a:extLst>
              </p:cNvPr>
              <p:cNvSpPr txBox="1"/>
              <p:nvPr/>
            </p:nvSpPr>
            <p:spPr>
              <a:xfrm>
                <a:off x="6191619" y="4463235"/>
                <a:ext cx="265518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81932D-CB3F-C357-50B2-A35D68E8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619" y="4463235"/>
                <a:ext cx="2655182" cy="246221"/>
              </a:xfrm>
              <a:prstGeom prst="rect">
                <a:avLst/>
              </a:prstGeom>
              <a:blipFill>
                <a:blip r:embed="rId16"/>
                <a:stretch>
                  <a:fillRect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2880B9F-271D-B0D4-9926-56D5ECA96AEE}"/>
                  </a:ext>
                </a:extLst>
              </p:cNvPr>
              <p:cNvSpPr txBox="1"/>
              <p:nvPr/>
            </p:nvSpPr>
            <p:spPr>
              <a:xfrm>
                <a:off x="8721675" y="4460542"/>
                <a:ext cx="265518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2880B9F-271D-B0D4-9926-56D5ECA96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675" y="4460542"/>
                <a:ext cx="2655182" cy="246221"/>
              </a:xfrm>
              <a:prstGeom prst="rect">
                <a:avLst/>
              </a:prstGeom>
              <a:blipFill>
                <a:blip r:embed="rId17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FBA68C-9225-36D5-E9B6-BCC8F77501DC}"/>
                  </a:ext>
                </a:extLst>
              </p:cNvPr>
              <p:cNvSpPr txBox="1"/>
              <p:nvPr/>
            </p:nvSpPr>
            <p:spPr>
              <a:xfrm>
                <a:off x="6838952" y="1007744"/>
                <a:ext cx="2450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&gt;0⇒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FBA68C-9225-36D5-E9B6-BCC8F775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952" y="1007744"/>
                <a:ext cx="2450992" cy="276999"/>
              </a:xfrm>
              <a:prstGeom prst="rect">
                <a:avLst/>
              </a:prstGeom>
              <a:blipFill>
                <a:blip r:embed="rId18"/>
                <a:stretch>
                  <a:fillRect l="-1741" r="-273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5F84DD7-DEC4-5F8C-403A-FD4FF6A55A29}"/>
                  </a:ext>
                </a:extLst>
              </p:cNvPr>
              <p:cNvSpPr txBox="1"/>
              <p:nvPr/>
            </p:nvSpPr>
            <p:spPr>
              <a:xfrm>
                <a:off x="6838952" y="1436310"/>
                <a:ext cx="2592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&lt;0⇒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5F84DD7-DEC4-5F8C-403A-FD4FF6A55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952" y="1436310"/>
                <a:ext cx="2592183" cy="276999"/>
              </a:xfrm>
              <a:prstGeom prst="rect">
                <a:avLst/>
              </a:prstGeom>
              <a:blipFill>
                <a:blip r:embed="rId19"/>
                <a:stretch>
                  <a:fillRect l="-1647" r="-258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68C68C-B07D-5C99-A575-9BFEDB168137}"/>
                  </a:ext>
                </a:extLst>
              </p:cNvPr>
              <p:cNvSpPr txBox="1"/>
              <p:nvPr/>
            </p:nvSpPr>
            <p:spPr>
              <a:xfrm>
                <a:off x="1034518" y="4806875"/>
                <a:ext cx="2307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68C68C-B07D-5C99-A575-9BFEDB168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18" y="4806875"/>
                <a:ext cx="2307806" cy="246221"/>
              </a:xfrm>
              <a:prstGeom prst="rect">
                <a:avLst/>
              </a:prstGeom>
              <a:blipFill>
                <a:blip r:embed="rId20"/>
                <a:stretch>
                  <a:fillRect l="-52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A6784C8-9178-13D0-7953-F189CA947799}"/>
                  </a:ext>
                </a:extLst>
              </p:cNvPr>
              <p:cNvSpPr txBox="1"/>
              <p:nvPr/>
            </p:nvSpPr>
            <p:spPr>
              <a:xfrm>
                <a:off x="3719986" y="4843095"/>
                <a:ext cx="2307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A6784C8-9178-13D0-7953-F189CA94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86" y="4843095"/>
                <a:ext cx="2307806" cy="246221"/>
              </a:xfrm>
              <a:prstGeom prst="rect">
                <a:avLst/>
              </a:prstGeom>
              <a:blipFill>
                <a:blip r:embed="rId21"/>
                <a:stretch>
                  <a:fillRect l="-26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BE8F2C6-FC07-F82C-DFBB-53D653DE1BFD}"/>
                  </a:ext>
                </a:extLst>
              </p:cNvPr>
              <p:cNvSpPr txBox="1"/>
              <p:nvPr/>
            </p:nvSpPr>
            <p:spPr>
              <a:xfrm>
                <a:off x="6365307" y="4830875"/>
                <a:ext cx="2307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BE8F2C6-FC07-F82C-DFBB-53D653DE1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307" y="4830875"/>
                <a:ext cx="2307806" cy="246221"/>
              </a:xfrm>
              <a:prstGeom prst="rect">
                <a:avLst/>
              </a:prstGeom>
              <a:blipFill>
                <a:blip r:embed="rId22"/>
                <a:stretch>
                  <a:fillRect l="-264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10D535-89AC-162E-08B6-35B1AF88CEAB}"/>
                  </a:ext>
                </a:extLst>
              </p:cNvPr>
              <p:cNvSpPr txBox="1"/>
              <p:nvPr/>
            </p:nvSpPr>
            <p:spPr>
              <a:xfrm>
                <a:off x="8895363" y="4806875"/>
                <a:ext cx="2307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10D535-89AC-162E-08B6-35B1AF88C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363" y="4806875"/>
                <a:ext cx="2307806" cy="246221"/>
              </a:xfrm>
              <a:prstGeom prst="rect">
                <a:avLst/>
              </a:prstGeom>
              <a:blipFill>
                <a:blip r:embed="rId23"/>
                <a:stretch>
                  <a:fillRect l="-26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D937E7A3-2958-E167-5DD5-0FA512175DE2}"/>
              </a:ext>
            </a:extLst>
          </p:cNvPr>
          <p:cNvSpPr/>
          <p:nvPr/>
        </p:nvSpPr>
        <p:spPr>
          <a:xfrm>
            <a:off x="2119999" y="2056397"/>
            <a:ext cx="527050" cy="5016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A07248-4970-C468-CF80-6D9E023E5EE1}"/>
              </a:ext>
            </a:extLst>
          </p:cNvPr>
          <p:cNvCxnSpPr>
            <a:cxnSpLocks/>
            <a:stCxn id="40" idx="4"/>
            <a:endCxn id="43" idx="0"/>
          </p:cNvCxnSpPr>
          <p:nvPr/>
        </p:nvCxnSpPr>
        <p:spPr>
          <a:xfrm>
            <a:off x="2383524" y="2558047"/>
            <a:ext cx="300452" cy="3233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710463-C6FE-D720-7BED-ED3EB4C2D610}"/>
                  </a:ext>
                </a:extLst>
              </p:cNvPr>
              <p:cNvSpPr txBox="1"/>
              <p:nvPr/>
            </p:nvSpPr>
            <p:spPr>
              <a:xfrm>
                <a:off x="1017234" y="5791596"/>
                <a:ext cx="3333484" cy="9233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Обидва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 є з тої самої сторони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uk-UA" dirty="0">
                    <a:solidFill>
                      <a:schemeClr val="bg1"/>
                    </a:solidFill>
                  </a:rPr>
                  <a:t>і вони мають однакові ознаки</a:t>
                </a:r>
                <a:r>
                  <a:rPr lang="en-US" dirty="0">
                    <a:solidFill>
                      <a:schemeClr val="bg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710463-C6FE-D720-7BED-ED3EB4C2D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34" y="5791596"/>
                <a:ext cx="3333484" cy="923330"/>
              </a:xfrm>
              <a:prstGeom prst="rect">
                <a:avLst/>
              </a:prstGeom>
              <a:blipFill>
                <a:blip r:embed="rId24"/>
                <a:stretch>
                  <a:fillRect l="-1457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6F36B85-4DC6-1E22-709B-D36A046192F1}"/>
              </a:ext>
            </a:extLst>
          </p:cNvPr>
          <p:cNvSpPr/>
          <p:nvPr/>
        </p:nvSpPr>
        <p:spPr>
          <a:xfrm>
            <a:off x="3655201" y="2105900"/>
            <a:ext cx="527050" cy="5016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41B9B4-97FC-B16A-C9B1-BE727875E219}"/>
              </a:ext>
            </a:extLst>
          </p:cNvPr>
          <p:cNvCxnSpPr>
            <a:cxnSpLocks/>
            <a:stCxn id="44" idx="3"/>
            <a:endCxn id="43" idx="0"/>
          </p:cNvCxnSpPr>
          <p:nvPr/>
        </p:nvCxnSpPr>
        <p:spPr>
          <a:xfrm flipH="1">
            <a:off x="2683976" y="2534085"/>
            <a:ext cx="1048410" cy="3257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7E58346-F5FE-AFD7-9F19-EDAA92A6BF93}"/>
              </a:ext>
            </a:extLst>
          </p:cNvPr>
          <p:cNvSpPr/>
          <p:nvPr/>
        </p:nvSpPr>
        <p:spPr>
          <a:xfrm>
            <a:off x="971997" y="4803455"/>
            <a:ext cx="1114683" cy="311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9BA786-B456-89FB-6ADB-8F9532D2D082}"/>
              </a:ext>
            </a:extLst>
          </p:cNvPr>
          <p:cNvSpPr/>
          <p:nvPr/>
        </p:nvSpPr>
        <p:spPr>
          <a:xfrm>
            <a:off x="3684353" y="4828800"/>
            <a:ext cx="1114683" cy="311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55E125-D1A1-3BCF-CBA3-A7A2131E2019}"/>
              </a:ext>
            </a:extLst>
          </p:cNvPr>
          <p:cNvCxnSpPr>
            <a:cxnSpLocks/>
            <a:stCxn id="48" idx="3"/>
            <a:endCxn id="76" idx="0"/>
          </p:cNvCxnSpPr>
          <p:nvPr/>
        </p:nvCxnSpPr>
        <p:spPr>
          <a:xfrm>
            <a:off x="4799036" y="4984567"/>
            <a:ext cx="974903" cy="80113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97B21B7-BF14-9035-237E-D8D96E67F29F}"/>
              </a:ext>
            </a:extLst>
          </p:cNvPr>
          <p:cNvCxnSpPr>
            <a:cxnSpLocks/>
            <a:stCxn id="3" idx="3"/>
            <a:endCxn id="76" idx="0"/>
          </p:cNvCxnSpPr>
          <p:nvPr/>
        </p:nvCxnSpPr>
        <p:spPr>
          <a:xfrm>
            <a:off x="2086680" y="4959222"/>
            <a:ext cx="3687259" cy="82648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3417602-2E0B-1661-81E0-911ACD077CC2}"/>
              </a:ext>
            </a:extLst>
          </p:cNvPr>
          <p:cNvSpPr/>
          <p:nvPr/>
        </p:nvSpPr>
        <p:spPr>
          <a:xfrm>
            <a:off x="6298894" y="4828800"/>
            <a:ext cx="1114683" cy="311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6810C5-C2FA-5458-33C5-B1FA1FC21D3D}"/>
              </a:ext>
            </a:extLst>
          </p:cNvPr>
          <p:cNvSpPr/>
          <p:nvPr/>
        </p:nvSpPr>
        <p:spPr>
          <a:xfrm>
            <a:off x="8880418" y="4810438"/>
            <a:ext cx="1114683" cy="311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2F5944-7151-2FB4-8872-FC8F3C86A3B1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856236" y="5140334"/>
            <a:ext cx="1705895" cy="64536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C9465F8-C302-BBFA-5C6F-54CDAE241EF7}"/>
              </a:ext>
            </a:extLst>
          </p:cNvPr>
          <p:cNvCxnSpPr>
            <a:cxnSpLocks/>
            <a:stCxn id="63" idx="2"/>
            <a:endCxn id="73" idx="0"/>
          </p:cNvCxnSpPr>
          <p:nvPr/>
        </p:nvCxnSpPr>
        <p:spPr>
          <a:xfrm flipH="1">
            <a:off x="8562131" y="5121972"/>
            <a:ext cx="875629" cy="6637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706760-C628-FB2C-F133-40C0728C5CB3}"/>
                  </a:ext>
                </a:extLst>
              </p:cNvPr>
              <p:cNvSpPr txBox="1"/>
              <p:nvPr/>
            </p:nvSpPr>
            <p:spPr>
              <a:xfrm>
                <a:off x="7234540" y="5785703"/>
                <a:ext cx="2655181" cy="92333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Коли</a:t>
                </a:r>
                <a:r>
                  <a:rPr lang="uk-UA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 є з правої сторони ми отримуємо відємний знак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706760-C628-FB2C-F133-40C0728C5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40" y="5785703"/>
                <a:ext cx="2655181" cy="923330"/>
              </a:xfrm>
              <a:prstGeom prst="rect">
                <a:avLst/>
              </a:prstGeom>
              <a:blipFill>
                <a:blip r:embed="rId25"/>
                <a:stretch>
                  <a:fillRect l="-1831" t="-2597" r="-3204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6A7888-7821-4C5C-4402-0BDDA67FF067}"/>
                  </a:ext>
                </a:extLst>
              </p:cNvPr>
              <p:cNvSpPr txBox="1"/>
              <p:nvPr/>
            </p:nvSpPr>
            <p:spPr>
              <a:xfrm>
                <a:off x="4446348" y="5785703"/>
                <a:ext cx="2655182" cy="92333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bg1"/>
                    </a:solidFill>
                  </a:rPr>
                  <a:t>Коли</a:t>
                </a:r>
                <a:r>
                  <a:rPr lang="uk-UA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uk-UA" dirty="0">
                    <a:solidFill>
                      <a:schemeClr val="bg1"/>
                    </a:solidFill>
                  </a:rPr>
                  <a:t> є з лівої сторони ми отримуємо додатний знак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6A7888-7821-4C5C-4402-0BDDA67FF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8" y="5785703"/>
                <a:ext cx="2655182" cy="923330"/>
              </a:xfrm>
              <a:prstGeom prst="rect">
                <a:avLst/>
              </a:prstGeom>
              <a:blipFill>
                <a:blip r:embed="rId26"/>
                <a:stretch>
                  <a:fillRect l="-1598" t="-2597" r="-3196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D79EDBB-97AF-CD96-07CF-7CF1604EDC06}"/>
              </a:ext>
            </a:extLst>
          </p:cNvPr>
          <p:cNvSpPr/>
          <p:nvPr/>
        </p:nvSpPr>
        <p:spPr>
          <a:xfrm>
            <a:off x="1312146" y="2318267"/>
            <a:ext cx="1442614" cy="95823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AC7FB-E934-9EBF-DEEF-5DE7777CE7E2}"/>
              </a:ext>
            </a:extLst>
          </p:cNvPr>
          <p:cNvSpPr/>
          <p:nvPr/>
        </p:nvSpPr>
        <p:spPr>
          <a:xfrm>
            <a:off x="1311889" y="3253404"/>
            <a:ext cx="1442614" cy="56543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5F990-04E9-0AE7-D0D7-3E2CD8819B51}"/>
              </a:ext>
            </a:extLst>
          </p:cNvPr>
          <p:cNvSpPr/>
          <p:nvPr/>
        </p:nvSpPr>
        <p:spPr>
          <a:xfrm>
            <a:off x="1505125" y="3908052"/>
            <a:ext cx="1017416" cy="5589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5006D-269F-0E9F-A85A-22B962CBA344}"/>
              </a:ext>
            </a:extLst>
          </p:cNvPr>
          <p:cNvSpPr/>
          <p:nvPr/>
        </p:nvSpPr>
        <p:spPr>
          <a:xfrm>
            <a:off x="6801113" y="954079"/>
            <a:ext cx="2709893" cy="418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889CB-0BF8-D1EB-0A84-EC42ABB9A2E6}"/>
              </a:ext>
            </a:extLst>
          </p:cNvPr>
          <p:cNvSpPr/>
          <p:nvPr/>
        </p:nvSpPr>
        <p:spPr>
          <a:xfrm>
            <a:off x="6801113" y="1388417"/>
            <a:ext cx="2686143" cy="390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49EE31-CBC6-94F5-E5DE-A93F09274C21}"/>
              </a:ext>
            </a:extLst>
          </p:cNvPr>
          <p:cNvSpPr/>
          <p:nvPr/>
        </p:nvSpPr>
        <p:spPr>
          <a:xfrm>
            <a:off x="3731214" y="2242127"/>
            <a:ext cx="1673546" cy="92924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24C0B8-3A2D-C0B6-F993-724F459477E4}"/>
              </a:ext>
            </a:extLst>
          </p:cNvPr>
          <p:cNvSpPr/>
          <p:nvPr/>
        </p:nvSpPr>
        <p:spPr>
          <a:xfrm>
            <a:off x="3730699" y="3177264"/>
            <a:ext cx="1673804" cy="63947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721631-DC4E-BE2C-EC30-B0550654DD50}"/>
              </a:ext>
            </a:extLst>
          </p:cNvPr>
          <p:cNvSpPr/>
          <p:nvPr/>
        </p:nvSpPr>
        <p:spPr>
          <a:xfrm>
            <a:off x="6321222" y="2239765"/>
            <a:ext cx="1732018" cy="9323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7F31C1-AFFF-72F7-DCC3-A2DBD7365E74}"/>
              </a:ext>
            </a:extLst>
          </p:cNvPr>
          <p:cNvSpPr/>
          <p:nvPr/>
        </p:nvSpPr>
        <p:spPr>
          <a:xfrm>
            <a:off x="6321222" y="3174901"/>
            <a:ext cx="1731761" cy="63947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55BEA1-6BFF-0F16-7DC3-2E497CCFD020}"/>
              </a:ext>
            </a:extLst>
          </p:cNvPr>
          <p:cNvSpPr/>
          <p:nvPr/>
        </p:nvSpPr>
        <p:spPr>
          <a:xfrm>
            <a:off x="9249987" y="2227923"/>
            <a:ext cx="1442871" cy="93748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8CC52BD-5CA2-62F8-3AEA-43BB1F992E45}"/>
                  </a:ext>
                </a:extLst>
              </p:cNvPr>
              <p:cNvSpPr txBox="1"/>
              <p:nvPr/>
            </p:nvSpPr>
            <p:spPr>
              <a:xfrm>
                <a:off x="1533039" y="3944844"/>
                <a:ext cx="989502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8CC52BD-5CA2-62F8-3AEA-43BB1F99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039" y="3944844"/>
                <a:ext cx="989502" cy="47064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8856843-44B3-27FB-4D54-AB13B39073CF}"/>
              </a:ext>
            </a:extLst>
          </p:cNvPr>
          <p:cNvSpPr/>
          <p:nvPr/>
        </p:nvSpPr>
        <p:spPr>
          <a:xfrm>
            <a:off x="9249987" y="3163059"/>
            <a:ext cx="1442614" cy="65131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09ED97-5728-D419-22CC-957C3AB65A05}"/>
              </a:ext>
            </a:extLst>
          </p:cNvPr>
          <p:cNvSpPr/>
          <p:nvPr/>
        </p:nvSpPr>
        <p:spPr>
          <a:xfrm>
            <a:off x="4052182" y="3906269"/>
            <a:ext cx="1075440" cy="5589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941AE7-0A06-ADCD-C595-5D9768BDE76A}"/>
                  </a:ext>
                </a:extLst>
              </p:cNvPr>
              <p:cNvSpPr txBox="1"/>
              <p:nvPr/>
            </p:nvSpPr>
            <p:spPr>
              <a:xfrm>
                <a:off x="4080096" y="3943061"/>
                <a:ext cx="1040926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941AE7-0A06-ADCD-C595-5D9768BDE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096" y="3943061"/>
                <a:ext cx="1040926" cy="47064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C989AFDB-9203-C3B5-057F-53666F025D4E}"/>
              </a:ext>
            </a:extLst>
          </p:cNvPr>
          <p:cNvSpPr/>
          <p:nvPr/>
        </p:nvSpPr>
        <p:spPr>
          <a:xfrm>
            <a:off x="6441048" y="3902977"/>
            <a:ext cx="1432948" cy="558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4511418-D417-CCF1-C382-CA14B3C22CF2}"/>
                  </a:ext>
                </a:extLst>
              </p:cNvPr>
              <p:cNvSpPr txBox="1"/>
              <p:nvPr/>
            </p:nvSpPr>
            <p:spPr>
              <a:xfrm>
                <a:off x="6468962" y="3939769"/>
                <a:ext cx="1387175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4511418-D417-CCF1-C382-CA14B3C2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62" y="3939769"/>
                <a:ext cx="1387175" cy="47064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5A8D22B4-23D1-5B06-9FEB-4EE3C9BEF747}"/>
              </a:ext>
            </a:extLst>
          </p:cNvPr>
          <p:cNvSpPr/>
          <p:nvPr/>
        </p:nvSpPr>
        <p:spPr>
          <a:xfrm>
            <a:off x="9315174" y="3912539"/>
            <a:ext cx="1267484" cy="558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8DC41C-A0C0-F277-3904-BE52DEA75DB7}"/>
                  </a:ext>
                </a:extLst>
              </p:cNvPr>
              <p:cNvSpPr txBox="1"/>
              <p:nvPr/>
            </p:nvSpPr>
            <p:spPr>
              <a:xfrm>
                <a:off x="9343088" y="3949331"/>
                <a:ext cx="123957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8DC41C-A0C0-F277-3904-BE52DEA75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88" y="3949331"/>
                <a:ext cx="1239570" cy="47064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52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/>
      <p:bldP spid="38" grpId="0"/>
      <p:bldP spid="39" grpId="0"/>
      <p:bldP spid="41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4" grpId="0"/>
      <p:bldP spid="65" grpId="0"/>
      <p:bldP spid="66" grpId="0"/>
      <p:bldP spid="67" grpId="0"/>
      <p:bldP spid="40" grpId="0" animBg="1"/>
      <p:bldP spid="43" grpId="0" animBg="1"/>
      <p:bldP spid="44" grpId="0" animBg="1"/>
      <p:bldP spid="3" grpId="0" animBg="1"/>
      <p:bldP spid="48" grpId="0" animBg="1"/>
      <p:bldP spid="56" grpId="0" animBg="1"/>
      <p:bldP spid="63" grpId="0" animBg="1"/>
      <p:bldP spid="73" grpId="0" animBg="1"/>
      <p:bldP spid="76" grpId="0" animBg="1"/>
      <p:bldP spid="8" grpId="0" animBg="1"/>
      <p:bldP spid="8" grpId="1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33" grpId="0" animBg="1"/>
      <p:bldP spid="34" grpId="0" animBg="1"/>
      <p:bldP spid="46" grpId="0" animBg="1"/>
      <p:bldP spid="47" grpId="0" animBg="1"/>
      <p:bldP spid="70" grpId="0" animBg="1"/>
      <p:bldP spid="74" grpId="0"/>
      <p:bldP spid="77" grpId="0" animBg="1"/>
      <p:bldP spid="78" grpId="0" animBg="1"/>
      <p:bldP spid="78" grpId="1" animBg="1"/>
      <p:bldP spid="79" grpId="0"/>
      <p:bldP spid="80" grpId="0" animBg="1"/>
      <p:bldP spid="80" grpId="1" animBg="1"/>
      <p:bldP spid="81" grpId="0"/>
      <p:bldP spid="82" grpId="0" animBg="1"/>
      <p:bldP spid="82" grpId="1" animBg="1"/>
      <p:bldP spid="8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0CB1-C98D-17FE-A065-7188C325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Формула Ребра</a:t>
            </a:r>
            <a:r>
              <a:rPr lang="en-US" dirty="0"/>
              <a:t> - </a:t>
            </a:r>
            <a:r>
              <a:rPr lang="uk-UA" dirty="0"/>
              <a:t>Орієнтація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BECE1-D15F-65F0-552B-37AEE033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192227" cy="4565983"/>
              </a:xfrm>
            </p:spPr>
            <p:txBody>
              <a:bodyPr/>
              <a:lstStyle/>
              <a:p>
                <a:r>
                  <a:rPr lang="uk-UA" dirty="0"/>
                  <a:t>Ми зужиємо нижнє рівняння щоби наш знак був додатним з правої сторони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|=−|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uk-UA" dirty="0"/>
                  <a:t>Наша оріентація ребра є важлива!</a:t>
                </a:r>
              </a:p>
              <a:p>
                <a:r>
                  <a:rPr lang="uk-UA" dirty="0"/>
                  <a:t>Треба мати стандард орєнтації </a:t>
                </a:r>
                <a:r>
                  <a:rPr lang="uk-UA"/>
                  <a:t>ребра в всіх </a:t>
                </a:r>
                <a:r>
                  <a:rPr lang="uk-UA" dirty="0"/>
                  <a:t>трикутників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BECE1-D15F-65F0-552B-37AEE033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192227" cy="4565983"/>
              </a:xfrm>
              <a:blipFill>
                <a:blip r:embed="rId2"/>
                <a:stretch>
                  <a:fillRect l="-291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33CC8F1-612F-FA79-4BFB-E80083DFAB93}"/>
              </a:ext>
            </a:extLst>
          </p:cNvPr>
          <p:cNvSpPr txBox="1"/>
          <p:nvPr/>
        </p:nvSpPr>
        <p:spPr>
          <a:xfrm>
            <a:off x="1524706" y="4886543"/>
            <a:ext cx="1924028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Я буду вживати стандард за годинниковою стрілкою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1D15C8-7EB8-2A3F-8691-AE771261C057}"/>
              </a:ext>
            </a:extLst>
          </p:cNvPr>
          <p:cNvCxnSpPr/>
          <p:nvPr/>
        </p:nvCxnSpPr>
        <p:spPr>
          <a:xfrm flipV="1">
            <a:off x="5319404" y="1980154"/>
            <a:ext cx="2460171" cy="192974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91204D-2806-B8C6-B92F-482B3B9BC8AC}"/>
                  </a:ext>
                </a:extLst>
              </p:cNvPr>
              <p:cNvSpPr txBox="1"/>
              <p:nvPr/>
            </p:nvSpPr>
            <p:spPr>
              <a:xfrm>
                <a:off x="5060127" y="3770373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91204D-2806-B8C6-B92F-482B3B9BC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127" y="3770373"/>
                <a:ext cx="212238" cy="276999"/>
              </a:xfrm>
              <a:prstGeom prst="rect">
                <a:avLst/>
              </a:prstGeom>
              <a:blipFill>
                <a:blip r:embed="rId3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028AF3-AD6F-8D8F-313B-01D0BA41EAA4}"/>
                  </a:ext>
                </a:extLst>
              </p:cNvPr>
              <p:cNvSpPr txBox="1"/>
              <p:nvPr/>
            </p:nvSpPr>
            <p:spPr>
              <a:xfrm>
                <a:off x="7673456" y="1684320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028AF3-AD6F-8D8F-313B-01D0BA41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456" y="1684320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5000" r="-1944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73E337-D22E-7336-D934-E07CB952F9F1}"/>
                  </a:ext>
                </a:extLst>
              </p:cNvPr>
              <p:cNvSpPr txBox="1"/>
              <p:nvPr/>
            </p:nvSpPr>
            <p:spPr>
              <a:xfrm>
                <a:off x="7235490" y="2945024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73E337-D22E-7336-D934-E07CB952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490" y="2945024"/>
                <a:ext cx="212430" cy="276999"/>
              </a:xfrm>
              <a:prstGeom prst="rect">
                <a:avLst/>
              </a:prstGeom>
              <a:blipFill>
                <a:blip r:embed="rId5"/>
                <a:stretch>
                  <a:fillRect l="-25714" r="-20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EB1092A6-83D0-87C4-A9AB-0B66C07BE4DF}"/>
              </a:ext>
            </a:extLst>
          </p:cNvPr>
          <p:cNvSpPr/>
          <p:nvPr/>
        </p:nvSpPr>
        <p:spPr>
          <a:xfrm>
            <a:off x="7389667" y="3224376"/>
            <a:ext cx="105292" cy="10037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56BC5D-F08C-3472-37FA-E88495D6A81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5319404" y="3274564"/>
            <a:ext cx="2070263" cy="6353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CEC619-0211-3C6C-6320-B64F68F4FAFD}"/>
                  </a:ext>
                </a:extLst>
              </p:cNvPr>
              <p:cNvSpPr txBox="1"/>
              <p:nvPr/>
            </p:nvSpPr>
            <p:spPr>
              <a:xfrm>
                <a:off x="5964408" y="2599285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CEC619-0211-3C6C-6320-B64F68F4F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408" y="2599285"/>
                <a:ext cx="780254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5DE524-0AA5-82FC-960F-1AE756DDA04A}"/>
                  </a:ext>
                </a:extLst>
              </p:cNvPr>
              <p:cNvSpPr txBox="1"/>
              <p:nvPr/>
            </p:nvSpPr>
            <p:spPr>
              <a:xfrm>
                <a:off x="6713694" y="3468125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5DE524-0AA5-82FC-960F-1AE756DDA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94" y="3468125"/>
                <a:ext cx="780254" cy="276999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DED505-FCF2-B147-69B1-445ACFA82153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8280313" y="1962340"/>
            <a:ext cx="2465365" cy="1948575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1A1CE7-2473-6215-9708-C00AD98B46AD}"/>
                  </a:ext>
                </a:extLst>
              </p:cNvPr>
              <p:cNvSpPr txBox="1"/>
              <p:nvPr/>
            </p:nvSpPr>
            <p:spPr>
              <a:xfrm>
                <a:off x="8021036" y="3771394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1A1CE7-2473-6215-9708-C00AD98B4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036" y="3771394"/>
                <a:ext cx="212238" cy="276999"/>
              </a:xfrm>
              <a:prstGeom prst="rect">
                <a:avLst/>
              </a:prstGeom>
              <a:blipFill>
                <a:blip r:embed="rId8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F1671A-21A7-6138-3BDB-D8C57FB31A31}"/>
                  </a:ext>
                </a:extLst>
              </p:cNvPr>
              <p:cNvSpPr txBox="1"/>
              <p:nvPr/>
            </p:nvSpPr>
            <p:spPr>
              <a:xfrm>
                <a:off x="10634365" y="1685341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F1671A-21A7-6138-3BDB-D8C57FB31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365" y="1685341"/>
                <a:ext cx="222625" cy="276999"/>
              </a:xfrm>
              <a:prstGeom prst="rect">
                <a:avLst/>
              </a:prstGeom>
              <a:blipFill>
                <a:blip r:embed="rId9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1247F9-CDEB-4601-2AF5-70D9DC40AF68}"/>
                  </a:ext>
                </a:extLst>
              </p:cNvPr>
              <p:cNvSpPr txBox="1"/>
              <p:nvPr/>
            </p:nvSpPr>
            <p:spPr>
              <a:xfrm>
                <a:off x="10196399" y="2946045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1247F9-CDEB-4601-2AF5-70D9DC40A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399" y="2946045"/>
                <a:ext cx="212430" cy="276999"/>
              </a:xfrm>
              <a:prstGeom prst="rect">
                <a:avLst/>
              </a:prstGeom>
              <a:blipFill>
                <a:blip r:embed="rId10"/>
                <a:stretch>
                  <a:fillRect l="-26471" r="-2352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30E1559-AC66-ADB7-380D-6C20AAF927D9}"/>
              </a:ext>
            </a:extLst>
          </p:cNvPr>
          <p:cNvSpPr/>
          <p:nvPr/>
        </p:nvSpPr>
        <p:spPr>
          <a:xfrm>
            <a:off x="10350576" y="3225397"/>
            <a:ext cx="105292" cy="10037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CE63BF-27DE-CF4B-4782-27832AA725F1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10403222" y="1962340"/>
            <a:ext cx="342456" cy="12630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14EFC0-9B02-F2C4-4333-ABB6DAB513C1}"/>
                  </a:ext>
                </a:extLst>
              </p:cNvPr>
              <p:cNvSpPr txBox="1"/>
              <p:nvPr/>
            </p:nvSpPr>
            <p:spPr>
              <a:xfrm>
                <a:off x="8925317" y="2600306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14EFC0-9B02-F2C4-4333-ABB6DAB51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317" y="2600306"/>
                <a:ext cx="780254" cy="276999"/>
              </a:xfrm>
              <a:prstGeom prst="rect">
                <a:avLst/>
              </a:prstGeom>
              <a:blipFill>
                <a:blip r:embed="rId11"/>
                <a:stretch>
                  <a:fillRect l="-781" r="-78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2478F7-E06B-AF71-5588-1DEA42292BE5}"/>
                  </a:ext>
                </a:extLst>
              </p:cNvPr>
              <p:cNvSpPr txBox="1"/>
              <p:nvPr/>
            </p:nvSpPr>
            <p:spPr>
              <a:xfrm>
                <a:off x="9674603" y="3469146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2478F7-E06B-AF71-5588-1DEA4229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03" y="3469146"/>
                <a:ext cx="780254" cy="276999"/>
              </a:xfrm>
              <a:prstGeom prst="rect">
                <a:avLst/>
              </a:prstGeom>
              <a:blipFill>
                <a:blip r:embed="rId1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C74DBE7B-850C-DBB6-8580-29BFBC892960}"/>
              </a:ext>
            </a:extLst>
          </p:cNvPr>
          <p:cNvSpPr/>
          <p:nvPr/>
        </p:nvSpPr>
        <p:spPr>
          <a:xfrm rot="19307464">
            <a:off x="5392947" y="2825659"/>
            <a:ext cx="3071532" cy="1310609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893E10-ECC9-36AF-0B11-C72CC98154BD}"/>
              </a:ext>
            </a:extLst>
          </p:cNvPr>
          <p:cNvSpPr/>
          <p:nvPr/>
        </p:nvSpPr>
        <p:spPr>
          <a:xfrm rot="19307464">
            <a:off x="8437616" y="2766407"/>
            <a:ext cx="3071532" cy="131060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/>
      <p:bldP spid="25" grpId="0"/>
      <p:bldP spid="27" grpId="0"/>
      <p:bldP spid="28" grpId="0" animBg="1"/>
      <p:bldP spid="30" grpId="0"/>
      <p:bldP spid="31" grpId="0"/>
      <p:bldP spid="33" grpId="0"/>
      <p:bldP spid="34" grpId="0"/>
      <p:bldP spid="35" grpId="0"/>
      <p:bldP spid="36" grpId="0" animBg="1"/>
      <p:bldP spid="38" grpId="0"/>
      <p:bldP spid="39" grpId="0"/>
      <p:bldP spid="40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9C87-8486-985A-9070-CAB26F58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Формула Ребра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09F7C-27AC-9B23-FA20-404A47ADF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03894" cy="4351337"/>
          </a:xfrm>
        </p:spPr>
        <p:txBody>
          <a:bodyPr/>
          <a:lstStyle/>
          <a:p>
            <a:r>
              <a:rPr lang="uk-UA" dirty="0"/>
              <a:t>То яка наша кінцева формула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1C44AD-25B3-AAE6-C7BE-5FD8D2EFF379}"/>
              </a:ext>
            </a:extLst>
          </p:cNvPr>
          <p:cNvCxnSpPr/>
          <p:nvPr/>
        </p:nvCxnSpPr>
        <p:spPr>
          <a:xfrm flipV="1">
            <a:off x="6096000" y="1828800"/>
            <a:ext cx="2460171" cy="192974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3C1B07-3F7F-72B0-F312-E3887CFD06D0}"/>
              </a:ext>
            </a:extLst>
          </p:cNvPr>
          <p:cNvCxnSpPr>
            <a:cxnSpLocks/>
          </p:cNvCxnSpPr>
          <p:nvPr/>
        </p:nvCxnSpPr>
        <p:spPr>
          <a:xfrm>
            <a:off x="8556171" y="1828800"/>
            <a:ext cx="1157845" cy="2588821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F26A2B-27B0-DF13-96C4-ABB45E4FB5D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58540"/>
            <a:ext cx="3618016" cy="659081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32615A-CE83-E6F1-D993-2F0924951B3C}"/>
                  </a:ext>
                </a:extLst>
              </p:cNvPr>
              <p:cNvSpPr txBox="1"/>
              <p:nvPr/>
            </p:nvSpPr>
            <p:spPr>
              <a:xfrm>
                <a:off x="5836723" y="3619019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32615A-CE83-E6F1-D993-2F0924951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23" y="3619019"/>
                <a:ext cx="212238" cy="276999"/>
              </a:xfrm>
              <a:prstGeom prst="rect">
                <a:avLst/>
              </a:prstGeom>
              <a:blipFill>
                <a:blip r:embed="rId2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45025D-F3C7-43DD-F57D-9781F5671307}"/>
                  </a:ext>
                </a:extLst>
              </p:cNvPr>
              <p:cNvSpPr txBox="1"/>
              <p:nvPr/>
            </p:nvSpPr>
            <p:spPr>
              <a:xfrm>
                <a:off x="8450052" y="1532966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45025D-F3C7-43DD-F57D-9781F5671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52" y="1532966"/>
                <a:ext cx="222625" cy="276999"/>
              </a:xfrm>
              <a:prstGeom prst="rect">
                <a:avLst/>
              </a:prstGeom>
              <a:blipFill>
                <a:blip r:embed="rId3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457B72-E89E-E1D5-2A51-38C8FC00223D}"/>
                  </a:ext>
                </a:extLst>
              </p:cNvPr>
              <p:cNvSpPr txBox="1"/>
              <p:nvPr/>
            </p:nvSpPr>
            <p:spPr>
              <a:xfrm>
                <a:off x="9714016" y="4278100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457B72-E89E-E1D5-2A51-38C8FC002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016" y="4278100"/>
                <a:ext cx="212109" cy="276999"/>
              </a:xfrm>
              <a:prstGeom prst="rect">
                <a:avLst/>
              </a:prstGeom>
              <a:blipFill>
                <a:blip r:embed="rId4"/>
                <a:stretch>
                  <a:fillRect l="-26471" r="-205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15425-2CDD-A4A0-8C59-69A6E69FE084}"/>
                  </a:ext>
                </a:extLst>
              </p:cNvPr>
              <p:cNvSpPr txBox="1"/>
              <p:nvPr/>
            </p:nvSpPr>
            <p:spPr>
              <a:xfrm>
                <a:off x="8012086" y="2793670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15425-2CDD-A4A0-8C59-69A6E69FE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086" y="2793670"/>
                <a:ext cx="212430" cy="276999"/>
              </a:xfrm>
              <a:prstGeom prst="rect">
                <a:avLst/>
              </a:prstGeom>
              <a:blipFill>
                <a:blip r:embed="rId5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5EB40055-7195-1BAD-AEB4-283130F8DF7E}"/>
              </a:ext>
            </a:extLst>
          </p:cNvPr>
          <p:cNvSpPr/>
          <p:nvPr/>
        </p:nvSpPr>
        <p:spPr>
          <a:xfrm>
            <a:off x="8166263" y="3073022"/>
            <a:ext cx="105292" cy="10037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9C87-8486-985A-9070-CAB26F58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Формула Ребра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09F7C-27AC-9B23-FA20-404A47ADF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3358" y="1828800"/>
                <a:ext cx="4590533" cy="3118171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То яка наша кінцева формула</a:t>
                </a:r>
                <a:r>
                  <a:rPr lang="en-US" dirty="0"/>
                  <a:t>?</a:t>
                </a:r>
              </a:p>
              <a:p>
                <a:r>
                  <a:rPr lang="uk-UA" dirty="0"/>
                  <a:t>Ми творимо вектор від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і від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r>
                  <a:rPr lang="uk-UA" dirty="0"/>
                  <a:t>Обчислюємо довжину векторного добутку наших векторів</a:t>
                </a:r>
              </a:p>
              <a:p>
                <a:pPr lvl="1"/>
                <a:r>
                  <a:rPr lang="uk-UA" dirty="0"/>
                  <a:t>Вживаємо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uk-UA" dirty="0"/>
                  <a:t> замість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uk-UA" dirty="0"/>
                  <a:t> щоби результат був додатним у трикутнику</a:t>
                </a:r>
              </a:p>
              <a:p>
                <a:r>
                  <a:rPr lang="uk-UA" dirty="0"/>
                  <a:t>Дивимось на знак нашого результату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09F7C-27AC-9B23-FA20-404A47ADF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3358" y="1828800"/>
                <a:ext cx="4590533" cy="3118171"/>
              </a:xfrm>
              <a:blipFill>
                <a:blip r:embed="rId2"/>
                <a:stretch>
                  <a:fillRect l="-266" t="-1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1C44AD-25B3-AAE6-C7BE-5FD8D2EFF379}"/>
              </a:ext>
            </a:extLst>
          </p:cNvPr>
          <p:cNvCxnSpPr/>
          <p:nvPr/>
        </p:nvCxnSpPr>
        <p:spPr>
          <a:xfrm flipV="1">
            <a:off x="6096000" y="1828800"/>
            <a:ext cx="2460171" cy="192974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3C1B07-3F7F-72B0-F312-E3887CFD06D0}"/>
              </a:ext>
            </a:extLst>
          </p:cNvPr>
          <p:cNvCxnSpPr>
            <a:cxnSpLocks/>
          </p:cNvCxnSpPr>
          <p:nvPr/>
        </p:nvCxnSpPr>
        <p:spPr>
          <a:xfrm>
            <a:off x="8556171" y="1828800"/>
            <a:ext cx="1157845" cy="2588821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F26A2B-27B0-DF13-96C4-ABB45E4FB5D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58540"/>
            <a:ext cx="3618016" cy="659081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32615A-CE83-E6F1-D993-2F0924951B3C}"/>
                  </a:ext>
                </a:extLst>
              </p:cNvPr>
              <p:cNvSpPr txBox="1"/>
              <p:nvPr/>
            </p:nvSpPr>
            <p:spPr>
              <a:xfrm>
                <a:off x="5836723" y="3619019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32615A-CE83-E6F1-D993-2F0924951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23" y="3619019"/>
                <a:ext cx="212238" cy="276999"/>
              </a:xfrm>
              <a:prstGeom prst="rect">
                <a:avLst/>
              </a:prstGeom>
              <a:blipFill>
                <a:blip r:embed="rId3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45025D-F3C7-43DD-F57D-9781F5671307}"/>
                  </a:ext>
                </a:extLst>
              </p:cNvPr>
              <p:cNvSpPr txBox="1"/>
              <p:nvPr/>
            </p:nvSpPr>
            <p:spPr>
              <a:xfrm>
                <a:off x="8450052" y="1532966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45025D-F3C7-43DD-F57D-9781F5671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52" y="1532966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457B72-E89E-E1D5-2A51-38C8FC00223D}"/>
                  </a:ext>
                </a:extLst>
              </p:cNvPr>
              <p:cNvSpPr txBox="1"/>
              <p:nvPr/>
            </p:nvSpPr>
            <p:spPr>
              <a:xfrm>
                <a:off x="9714016" y="4278100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457B72-E89E-E1D5-2A51-38C8FC002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016" y="4278100"/>
                <a:ext cx="212109" cy="276999"/>
              </a:xfrm>
              <a:prstGeom prst="rect">
                <a:avLst/>
              </a:prstGeom>
              <a:blipFill>
                <a:blip r:embed="rId5"/>
                <a:stretch>
                  <a:fillRect l="-26471" r="-205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15425-2CDD-A4A0-8C59-69A6E69FE084}"/>
                  </a:ext>
                </a:extLst>
              </p:cNvPr>
              <p:cNvSpPr txBox="1"/>
              <p:nvPr/>
            </p:nvSpPr>
            <p:spPr>
              <a:xfrm>
                <a:off x="8012086" y="2793670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15425-2CDD-A4A0-8C59-69A6E69FE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086" y="2793670"/>
                <a:ext cx="212430" cy="276999"/>
              </a:xfrm>
              <a:prstGeom prst="rect">
                <a:avLst/>
              </a:prstGeom>
              <a:blipFill>
                <a:blip r:embed="rId6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5EB40055-7195-1BAD-AEB4-283130F8DF7E}"/>
              </a:ext>
            </a:extLst>
          </p:cNvPr>
          <p:cNvSpPr/>
          <p:nvPr/>
        </p:nvSpPr>
        <p:spPr>
          <a:xfrm>
            <a:off x="8166263" y="3073022"/>
            <a:ext cx="105292" cy="10037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B79C08-1078-7347-B26B-87FBD013D698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096000" y="3123210"/>
            <a:ext cx="2070263" cy="6353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FAA746-1D63-C163-1463-536FCFACBD35}"/>
                  </a:ext>
                </a:extLst>
              </p:cNvPr>
              <p:cNvSpPr txBox="1"/>
              <p:nvPr/>
            </p:nvSpPr>
            <p:spPr>
              <a:xfrm>
                <a:off x="6741004" y="2447931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FAA746-1D63-C163-1463-536FCFACB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004" y="2447931"/>
                <a:ext cx="780254" cy="276999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AB9235-4AD7-1B79-D46B-282E136FF023}"/>
                  </a:ext>
                </a:extLst>
              </p:cNvPr>
              <p:cNvSpPr txBox="1"/>
              <p:nvPr/>
            </p:nvSpPr>
            <p:spPr>
              <a:xfrm>
                <a:off x="7490290" y="3316771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AB9235-4AD7-1B79-D46B-282E136F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290" y="3316771"/>
                <a:ext cx="780254" cy="276999"/>
              </a:xfrm>
              <a:prstGeom prst="rect">
                <a:avLst/>
              </a:prstGeom>
              <a:blipFill>
                <a:blip r:embed="rId8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D933CD-12C3-13D3-FD74-D6D219ED5C5F}"/>
                  </a:ext>
                </a:extLst>
              </p:cNvPr>
              <p:cNvSpPr txBox="1"/>
              <p:nvPr/>
            </p:nvSpPr>
            <p:spPr>
              <a:xfrm>
                <a:off x="5324324" y="4721367"/>
                <a:ext cx="2015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D933CD-12C3-13D3-FD74-D6D219ED5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24" y="4721367"/>
                <a:ext cx="2015552" cy="276999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2F16A8-D493-89B3-54E9-992B6CCF2050}"/>
                  </a:ext>
                </a:extLst>
              </p:cNvPr>
              <p:cNvSpPr txBox="1"/>
              <p:nvPr/>
            </p:nvSpPr>
            <p:spPr>
              <a:xfrm>
                <a:off x="5362571" y="5482605"/>
                <a:ext cx="395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є на ребрі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2F16A8-D493-89B3-54E9-992B6CCF2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571" y="5482605"/>
                <a:ext cx="3954609" cy="276999"/>
              </a:xfrm>
              <a:prstGeom prst="rect">
                <a:avLst/>
              </a:prstGeom>
              <a:blipFill>
                <a:blip r:embed="rId10"/>
                <a:stretch>
                  <a:fillRect t="-28261" r="-29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5526FF-C2AE-AC5E-0A6C-DDD17FA3C1F2}"/>
                  </a:ext>
                </a:extLst>
              </p:cNvPr>
              <p:cNvSpPr txBox="1"/>
              <p:nvPr/>
            </p:nvSpPr>
            <p:spPr>
              <a:xfrm>
                <a:off x="5348780" y="5098650"/>
                <a:ext cx="448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 лівої сторони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5526FF-C2AE-AC5E-0A6C-DDD17FA3C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80" y="5098650"/>
                <a:ext cx="4485202" cy="276999"/>
              </a:xfrm>
              <a:prstGeom prst="rect">
                <a:avLst/>
              </a:prstGeom>
              <a:blipFill>
                <a:blip r:embed="rId11"/>
                <a:stretch>
                  <a:fillRect t="-28261" r="-29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BB47D9-E571-300A-AC33-22224C342687}"/>
                  </a:ext>
                </a:extLst>
              </p:cNvPr>
              <p:cNvSpPr txBox="1"/>
              <p:nvPr/>
            </p:nvSpPr>
            <p:spPr>
              <a:xfrm>
                <a:off x="7319742" y="4723410"/>
                <a:ext cx="2705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 правої сторони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BB47D9-E571-300A-AC33-22224C342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742" y="4723410"/>
                <a:ext cx="2705869" cy="276999"/>
              </a:xfrm>
              <a:prstGeom prst="rect">
                <a:avLst/>
              </a:prstGeom>
              <a:blipFill>
                <a:blip r:embed="rId13"/>
                <a:stretch>
                  <a:fillRect l="-2703" t="-28889" r="-473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67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9C87-8486-985A-9070-CAB26F58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Формула Ребра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1C44AD-25B3-AAE6-C7BE-5FD8D2EFF379}"/>
              </a:ext>
            </a:extLst>
          </p:cNvPr>
          <p:cNvCxnSpPr/>
          <p:nvPr/>
        </p:nvCxnSpPr>
        <p:spPr>
          <a:xfrm flipV="1">
            <a:off x="6096000" y="1828800"/>
            <a:ext cx="2460171" cy="1929740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3C1B07-3F7F-72B0-F312-E3887CFD06D0}"/>
              </a:ext>
            </a:extLst>
          </p:cNvPr>
          <p:cNvCxnSpPr>
            <a:cxnSpLocks/>
          </p:cNvCxnSpPr>
          <p:nvPr/>
        </p:nvCxnSpPr>
        <p:spPr>
          <a:xfrm>
            <a:off x="8556171" y="1828800"/>
            <a:ext cx="1157845" cy="2588821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F26A2B-27B0-DF13-96C4-ABB45E4FB5D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58540"/>
            <a:ext cx="3618016" cy="659081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32615A-CE83-E6F1-D993-2F0924951B3C}"/>
                  </a:ext>
                </a:extLst>
              </p:cNvPr>
              <p:cNvSpPr txBox="1"/>
              <p:nvPr/>
            </p:nvSpPr>
            <p:spPr>
              <a:xfrm>
                <a:off x="5836723" y="3619019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32615A-CE83-E6F1-D993-2F0924951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23" y="3619019"/>
                <a:ext cx="212238" cy="276999"/>
              </a:xfrm>
              <a:prstGeom prst="rect">
                <a:avLst/>
              </a:prstGeom>
              <a:blipFill>
                <a:blip r:embed="rId2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45025D-F3C7-43DD-F57D-9781F5671307}"/>
                  </a:ext>
                </a:extLst>
              </p:cNvPr>
              <p:cNvSpPr txBox="1"/>
              <p:nvPr/>
            </p:nvSpPr>
            <p:spPr>
              <a:xfrm>
                <a:off x="8450052" y="1532966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45025D-F3C7-43DD-F57D-9781F5671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52" y="1532966"/>
                <a:ext cx="222625" cy="276999"/>
              </a:xfrm>
              <a:prstGeom prst="rect">
                <a:avLst/>
              </a:prstGeom>
              <a:blipFill>
                <a:blip r:embed="rId3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457B72-E89E-E1D5-2A51-38C8FC00223D}"/>
                  </a:ext>
                </a:extLst>
              </p:cNvPr>
              <p:cNvSpPr txBox="1"/>
              <p:nvPr/>
            </p:nvSpPr>
            <p:spPr>
              <a:xfrm>
                <a:off x="9714016" y="4278100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457B72-E89E-E1D5-2A51-38C8FC002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016" y="4278100"/>
                <a:ext cx="212109" cy="276999"/>
              </a:xfrm>
              <a:prstGeom prst="rect">
                <a:avLst/>
              </a:prstGeom>
              <a:blipFill>
                <a:blip r:embed="rId4"/>
                <a:stretch>
                  <a:fillRect l="-26471" r="-205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15425-2CDD-A4A0-8C59-69A6E69FE084}"/>
                  </a:ext>
                </a:extLst>
              </p:cNvPr>
              <p:cNvSpPr txBox="1"/>
              <p:nvPr/>
            </p:nvSpPr>
            <p:spPr>
              <a:xfrm>
                <a:off x="8012086" y="2793670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15425-2CDD-A4A0-8C59-69A6E69FE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086" y="2793670"/>
                <a:ext cx="212430" cy="276999"/>
              </a:xfrm>
              <a:prstGeom prst="rect">
                <a:avLst/>
              </a:prstGeom>
              <a:blipFill>
                <a:blip r:embed="rId5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5EB40055-7195-1BAD-AEB4-283130F8DF7E}"/>
              </a:ext>
            </a:extLst>
          </p:cNvPr>
          <p:cNvSpPr/>
          <p:nvPr/>
        </p:nvSpPr>
        <p:spPr>
          <a:xfrm>
            <a:off x="8166263" y="3073022"/>
            <a:ext cx="105292" cy="10037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B79C08-1078-7347-B26B-87FBD013D698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218909" y="1828800"/>
            <a:ext cx="337262" cy="12442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AB9235-4AD7-1B79-D46B-282E136FF023}"/>
                  </a:ext>
                </a:extLst>
              </p:cNvPr>
              <p:cNvSpPr txBox="1"/>
              <p:nvPr/>
            </p:nvSpPr>
            <p:spPr>
              <a:xfrm>
                <a:off x="7669798" y="2134589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AB9235-4AD7-1B79-D46B-282E136F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798" y="2134589"/>
                <a:ext cx="780254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D933CD-12C3-13D3-FD74-D6D219ED5C5F}"/>
                  </a:ext>
                </a:extLst>
              </p:cNvPr>
              <p:cNvSpPr txBox="1"/>
              <p:nvPr/>
            </p:nvSpPr>
            <p:spPr>
              <a:xfrm>
                <a:off x="5324324" y="4721367"/>
                <a:ext cx="4789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 правої сторони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D933CD-12C3-13D3-FD74-D6D219ED5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24" y="4721367"/>
                <a:ext cx="4789581" cy="276999"/>
              </a:xfrm>
              <a:prstGeom prst="rect">
                <a:avLst/>
              </a:prstGeom>
              <a:blipFill>
                <a:blip r:embed="rId7"/>
                <a:stretch>
                  <a:fillRect t="-28889" r="-114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332B4D-FD66-9B91-557E-D657557EE317}"/>
                  </a:ext>
                </a:extLst>
              </p:cNvPr>
              <p:cNvSpPr txBox="1"/>
              <p:nvPr/>
            </p:nvSpPr>
            <p:spPr>
              <a:xfrm>
                <a:off x="9236413" y="2952053"/>
                <a:ext cx="646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332B4D-FD66-9B91-557E-D657557EE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413" y="2952053"/>
                <a:ext cx="646331" cy="276999"/>
              </a:xfrm>
              <a:prstGeom prst="rect">
                <a:avLst/>
              </a:prstGeom>
              <a:blipFill>
                <a:blip r:embed="rId10"/>
                <a:stretch>
                  <a:fillRect l="-6604" r="-754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6C4A8F4-66CD-58DA-9F82-2BBAD8CDE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086908" cy="4249658"/>
              </a:xfrm>
            </p:spPr>
            <p:txBody>
              <a:bodyPr/>
              <a:lstStyle/>
              <a:p>
                <a:r>
                  <a:rPr lang="uk-UA" dirty="0"/>
                  <a:t>І так далі для наступного ребра</a:t>
                </a:r>
              </a:p>
              <a:p>
                <a:r>
                  <a:rPr lang="uk-UA" dirty="0"/>
                  <a:t>Ми творимо вектор від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uk-UA" dirty="0"/>
                  <a:t> до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і від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uk-UA" dirty="0"/>
              </a:p>
              <a:p>
                <a:r>
                  <a:rPr lang="uk-UA" dirty="0"/>
                  <a:t>Тоді обчислюємо довжину векторного добутку і дивимось на знак нашого результату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6C4A8F4-66CD-58DA-9F82-2BBAD8CDE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086908" cy="4249658"/>
              </a:xfrm>
              <a:blipFill>
                <a:blip r:embed="rId11"/>
                <a:stretch>
                  <a:fillRect l="-299" t="-1004" r="-2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48705-7772-924C-FA14-F8A409CEDA21}"/>
                  </a:ext>
                </a:extLst>
              </p:cNvPr>
              <p:cNvSpPr txBox="1"/>
              <p:nvPr/>
            </p:nvSpPr>
            <p:spPr>
              <a:xfrm>
                <a:off x="5362571" y="5482605"/>
                <a:ext cx="395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є на ребрі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48705-7772-924C-FA14-F8A409CED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571" y="5482605"/>
                <a:ext cx="3954609" cy="276999"/>
              </a:xfrm>
              <a:prstGeom prst="rect">
                <a:avLst/>
              </a:prstGeom>
              <a:blipFill>
                <a:blip r:embed="rId12"/>
                <a:stretch>
                  <a:fillRect t="-28261" r="-29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3C6AC6-AC35-053B-3059-B46142FE673F}"/>
                  </a:ext>
                </a:extLst>
              </p:cNvPr>
              <p:cNvSpPr txBox="1"/>
              <p:nvPr/>
            </p:nvSpPr>
            <p:spPr>
              <a:xfrm>
                <a:off x="5348780" y="5098650"/>
                <a:ext cx="448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 лівої сторони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3C6AC6-AC35-053B-3059-B46142FE6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80" y="5098650"/>
                <a:ext cx="4485202" cy="276999"/>
              </a:xfrm>
              <a:prstGeom prst="rect">
                <a:avLst/>
              </a:prstGeom>
              <a:blipFill>
                <a:blip r:embed="rId13"/>
                <a:stretch>
                  <a:fillRect t="-28261" r="-29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4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9C87-8486-985A-9070-CAB26F58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Формула Ребра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1C44AD-25B3-AAE6-C7BE-5FD8D2EFF379}"/>
              </a:ext>
            </a:extLst>
          </p:cNvPr>
          <p:cNvCxnSpPr/>
          <p:nvPr/>
        </p:nvCxnSpPr>
        <p:spPr>
          <a:xfrm flipV="1">
            <a:off x="6096000" y="1828800"/>
            <a:ext cx="2460171" cy="1929740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3C1B07-3F7F-72B0-F312-E3887CFD06D0}"/>
              </a:ext>
            </a:extLst>
          </p:cNvPr>
          <p:cNvCxnSpPr>
            <a:cxnSpLocks/>
          </p:cNvCxnSpPr>
          <p:nvPr/>
        </p:nvCxnSpPr>
        <p:spPr>
          <a:xfrm>
            <a:off x="8556171" y="1828800"/>
            <a:ext cx="1157845" cy="2588821"/>
          </a:xfrm>
          <a:prstGeom prst="straightConnector1">
            <a:avLst/>
          </a:prstGeom>
          <a:ln w="28575">
            <a:solidFill>
              <a:srgbClr val="00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F26A2B-27B0-DF13-96C4-ABB45E4FB5D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58540"/>
            <a:ext cx="3618016" cy="659081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32615A-CE83-E6F1-D993-2F0924951B3C}"/>
                  </a:ext>
                </a:extLst>
              </p:cNvPr>
              <p:cNvSpPr txBox="1"/>
              <p:nvPr/>
            </p:nvSpPr>
            <p:spPr>
              <a:xfrm>
                <a:off x="5836723" y="3619019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32615A-CE83-E6F1-D993-2F0924951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23" y="3619019"/>
                <a:ext cx="212238" cy="276999"/>
              </a:xfrm>
              <a:prstGeom prst="rect">
                <a:avLst/>
              </a:prstGeom>
              <a:blipFill>
                <a:blip r:embed="rId2"/>
                <a:stretch>
                  <a:fillRect l="-22857" r="-2285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45025D-F3C7-43DD-F57D-9781F5671307}"/>
                  </a:ext>
                </a:extLst>
              </p:cNvPr>
              <p:cNvSpPr txBox="1"/>
              <p:nvPr/>
            </p:nvSpPr>
            <p:spPr>
              <a:xfrm>
                <a:off x="8450052" y="1532966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45025D-F3C7-43DD-F57D-9781F5671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52" y="1532966"/>
                <a:ext cx="222625" cy="276999"/>
              </a:xfrm>
              <a:prstGeom prst="rect">
                <a:avLst/>
              </a:prstGeom>
              <a:blipFill>
                <a:blip r:embed="rId3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457B72-E89E-E1D5-2A51-38C8FC00223D}"/>
                  </a:ext>
                </a:extLst>
              </p:cNvPr>
              <p:cNvSpPr txBox="1"/>
              <p:nvPr/>
            </p:nvSpPr>
            <p:spPr>
              <a:xfrm>
                <a:off x="9714016" y="4278100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457B72-E89E-E1D5-2A51-38C8FC002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016" y="4278100"/>
                <a:ext cx="212109" cy="276999"/>
              </a:xfrm>
              <a:prstGeom prst="rect">
                <a:avLst/>
              </a:prstGeom>
              <a:blipFill>
                <a:blip r:embed="rId4"/>
                <a:stretch>
                  <a:fillRect l="-26471" r="-205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15425-2CDD-A4A0-8C59-69A6E69FE084}"/>
                  </a:ext>
                </a:extLst>
              </p:cNvPr>
              <p:cNvSpPr txBox="1"/>
              <p:nvPr/>
            </p:nvSpPr>
            <p:spPr>
              <a:xfrm>
                <a:off x="8012086" y="2793670"/>
                <a:ext cx="212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15425-2CDD-A4A0-8C59-69A6E69FE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086" y="2793670"/>
                <a:ext cx="212430" cy="276999"/>
              </a:xfrm>
              <a:prstGeom prst="rect">
                <a:avLst/>
              </a:prstGeom>
              <a:blipFill>
                <a:blip r:embed="rId5"/>
                <a:stretch>
                  <a:fillRect l="-22857" r="-2285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5EB40055-7195-1BAD-AEB4-283130F8DF7E}"/>
              </a:ext>
            </a:extLst>
          </p:cNvPr>
          <p:cNvSpPr/>
          <p:nvPr/>
        </p:nvSpPr>
        <p:spPr>
          <a:xfrm>
            <a:off x="8166263" y="3073022"/>
            <a:ext cx="105292" cy="10037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B79C08-1078-7347-B26B-87FBD013D698}"/>
              </a:ext>
            </a:extLst>
          </p:cNvPr>
          <p:cNvCxnSpPr>
            <a:cxnSpLocks/>
            <a:stCxn id="14" idx="1"/>
            <a:endCxn id="16" idx="5"/>
          </p:cNvCxnSpPr>
          <p:nvPr/>
        </p:nvCxnSpPr>
        <p:spPr>
          <a:xfrm flipH="1" flipV="1">
            <a:off x="8256135" y="3158698"/>
            <a:ext cx="1457881" cy="125790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AB9235-4AD7-1B79-D46B-282E136FF023}"/>
                  </a:ext>
                </a:extLst>
              </p:cNvPr>
              <p:cNvSpPr txBox="1"/>
              <p:nvPr/>
            </p:nvSpPr>
            <p:spPr>
              <a:xfrm>
                <a:off x="8204821" y="3739705"/>
                <a:ext cx="7802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AB9235-4AD7-1B79-D46B-282E136F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21" y="3739705"/>
                <a:ext cx="780254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D933CD-12C3-13D3-FD74-D6D219ED5C5F}"/>
                  </a:ext>
                </a:extLst>
              </p:cNvPr>
              <p:cNvSpPr txBox="1"/>
              <p:nvPr/>
            </p:nvSpPr>
            <p:spPr>
              <a:xfrm>
                <a:off x="5324324" y="4721367"/>
                <a:ext cx="4764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 правої сторони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D933CD-12C3-13D3-FD74-D6D219ED5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24" y="4721367"/>
                <a:ext cx="4764766" cy="276999"/>
              </a:xfrm>
              <a:prstGeom prst="rect">
                <a:avLst/>
              </a:prstGeom>
              <a:blipFill>
                <a:blip r:embed="rId7"/>
                <a:stretch>
                  <a:fillRect t="-28889" r="-12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332B4D-FD66-9B91-557E-D657557EE317}"/>
                  </a:ext>
                </a:extLst>
              </p:cNvPr>
              <p:cNvSpPr txBox="1"/>
              <p:nvPr/>
            </p:nvSpPr>
            <p:spPr>
              <a:xfrm>
                <a:off x="7509259" y="4165305"/>
                <a:ext cx="635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332B4D-FD66-9B91-557E-D657557EE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259" y="4165305"/>
                <a:ext cx="635943" cy="276999"/>
              </a:xfrm>
              <a:prstGeom prst="rect">
                <a:avLst/>
              </a:prstGeom>
              <a:blipFill>
                <a:blip r:embed="rId10"/>
                <a:stretch>
                  <a:fillRect l="-7692" r="-576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9CFD081D-15AE-800D-F6EE-A590802B4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903894" cy="3930804"/>
              </a:xfrm>
            </p:spPr>
            <p:txBody>
              <a:bodyPr/>
              <a:lstStyle/>
              <a:p>
                <a:r>
                  <a:rPr lang="uk-UA" dirty="0"/>
                  <a:t>І знову для останього ребра, цей раз творимо вектор від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uk-UA" dirty="0"/>
                  <a:t> 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:r>
                  <a:rPr lang="uk-UA" dirty="0"/>
                  <a:t>і від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до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9CFD081D-15AE-800D-F6EE-A590802B4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903894" cy="3930804"/>
              </a:xfrm>
              <a:blipFill>
                <a:blip r:embed="rId11"/>
                <a:stretch>
                  <a:fillRect l="-313" t="-1085"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DB1256-B0E5-82EE-D6F6-2C25BCC096DD}"/>
                  </a:ext>
                </a:extLst>
              </p:cNvPr>
              <p:cNvSpPr txBox="1"/>
              <p:nvPr/>
            </p:nvSpPr>
            <p:spPr>
              <a:xfrm>
                <a:off x="5362571" y="5482605"/>
                <a:ext cx="395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є на ребрі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DB1256-B0E5-82EE-D6F6-2C25BCC0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571" y="5482605"/>
                <a:ext cx="3954609" cy="276999"/>
              </a:xfrm>
              <a:prstGeom prst="rect">
                <a:avLst/>
              </a:prstGeom>
              <a:blipFill>
                <a:blip r:embed="rId12"/>
                <a:stretch>
                  <a:fillRect t="-28261" r="-29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DD82AE-63BF-47DE-BF3D-685EE6FC7AF3}"/>
                  </a:ext>
                </a:extLst>
              </p:cNvPr>
              <p:cNvSpPr txBox="1"/>
              <p:nvPr/>
            </p:nvSpPr>
            <p:spPr>
              <a:xfrm>
                <a:off x="5348780" y="5098650"/>
                <a:ext cx="448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 лівої сторони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DD82AE-63BF-47DE-BF3D-685EE6FC7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80" y="5098650"/>
                <a:ext cx="4485202" cy="276999"/>
              </a:xfrm>
              <a:prstGeom prst="rect">
                <a:avLst/>
              </a:prstGeom>
              <a:blipFill>
                <a:blip r:embed="rId13"/>
                <a:stretch>
                  <a:fillRect t="-28261" r="-29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480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dirty="0"/>
              <a:t>Кодуємо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19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9EFA-2CEA-A9D3-18AD-BFDD8F16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Правила Заповнення</a:t>
            </a:r>
            <a:r>
              <a:rPr lang="en-US" dirty="0"/>
              <a:t>/Fill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7045-2510-80A1-E6AA-800F29A2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5245501" cy="694705"/>
          </a:xfrm>
        </p:spPr>
        <p:txBody>
          <a:bodyPr/>
          <a:lstStyle/>
          <a:p>
            <a:r>
              <a:rPr lang="uk-UA" dirty="0"/>
              <a:t>Ми попередньо вирішили приймати точки які є на ребрі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2317-EF65-B7C0-8C17-86645813C592}"/>
              </a:ext>
            </a:extLst>
          </p:cNvPr>
          <p:cNvSpPr/>
          <p:nvPr/>
        </p:nvSpPr>
        <p:spPr>
          <a:xfrm>
            <a:off x="8412646" y="2880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CD844C-EEEA-DA61-6B8C-681776A04F3D}"/>
              </a:ext>
            </a:extLst>
          </p:cNvPr>
          <p:cNvSpPr/>
          <p:nvPr/>
        </p:nvSpPr>
        <p:spPr>
          <a:xfrm>
            <a:off x="8548559" y="3015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6681C-2202-EC9D-474D-AE4A87C06145}"/>
              </a:ext>
            </a:extLst>
          </p:cNvPr>
          <p:cNvSpPr/>
          <p:nvPr/>
        </p:nvSpPr>
        <p:spPr>
          <a:xfrm>
            <a:off x="8730191" y="2880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89C2AB-51C7-BE97-A72A-76B447787947}"/>
              </a:ext>
            </a:extLst>
          </p:cNvPr>
          <p:cNvSpPr/>
          <p:nvPr/>
        </p:nvSpPr>
        <p:spPr>
          <a:xfrm>
            <a:off x="8866104" y="30151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B9FB48-ECFE-2C63-A18F-71D9ADB89B9B}"/>
              </a:ext>
            </a:extLst>
          </p:cNvPr>
          <p:cNvSpPr/>
          <p:nvPr/>
        </p:nvSpPr>
        <p:spPr>
          <a:xfrm>
            <a:off x="8412645" y="3195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71B86A-5D27-A0A2-5F45-84971D9BBF61}"/>
              </a:ext>
            </a:extLst>
          </p:cNvPr>
          <p:cNvSpPr/>
          <p:nvPr/>
        </p:nvSpPr>
        <p:spPr>
          <a:xfrm>
            <a:off x="8412645" y="3510042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280269-B204-AC78-84B6-91931D6F52CB}"/>
              </a:ext>
            </a:extLst>
          </p:cNvPr>
          <p:cNvSpPr/>
          <p:nvPr/>
        </p:nvSpPr>
        <p:spPr>
          <a:xfrm>
            <a:off x="8548558" y="33298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130733-09EE-4E79-34FB-8A5F04EDA7D8}"/>
              </a:ext>
            </a:extLst>
          </p:cNvPr>
          <p:cNvSpPr/>
          <p:nvPr/>
        </p:nvSpPr>
        <p:spPr>
          <a:xfrm>
            <a:off x="8548558" y="364453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7E84-8D70-9A91-10F7-FD93CAB85D38}"/>
              </a:ext>
            </a:extLst>
          </p:cNvPr>
          <p:cNvSpPr/>
          <p:nvPr/>
        </p:nvSpPr>
        <p:spPr>
          <a:xfrm>
            <a:off x="8730190" y="3195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09481-9D24-86BB-242B-F99C6149670E}"/>
              </a:ext>
            </a:extLst>
          </p:cNvPr>
          <p:cNvSpPr/>
          <p:nvPr/>
        </p:nvSpPr>
        <p:spPr>
          <a:xfrm>
            <a:off x="8730190" y="35100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756679-4DE2-263C-3BEC-36BCCDDF14D2}"/>
              </a:ext>
            </a:extLst>
          </p:cNvPr>
          <p:cNvSpPr/>
          <p:nvPr/>
        </p:nvSpPr>
        <p:spPr>
          <a:xfrm>
            <a:off x="8866103" y="3329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E5B988-340B-20FD-814A-CCCE5BC68641}"/>
              </a:ext>
            </a:extLst>
          </p:cNvPr>
          <p:cNvSpPr/>
          <p:nvPr/>
        </p:nvSpPr>
        <p:spPr>
          <a:xfrm>
            <a:off x="8866103" y="36445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ADDBFC-14F6-2EE2-B1D8-644639986FA2}"/>
              </a:ext>
            </a:extLst>
          </p:cNvPr>
          <p:cNvSpPr/>
          <p:nvPr/>
        </p:nvSpPr>
        <p:spPr>
          <a:xfrm>
            <a:off x="8412645" y="3824735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1E1A73-2633-D452-546B-E605D64F335C}"/>
              </a:ext>
            </a:extLst>
          </p:cNvPr>
          <p:cNvSpPr/>
          <p:nvPr/>
        </p:nvSpPr>
        <p:spPr>
          <a:xfrm>
            <a:off x="8412645" y="4139431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2C6B85-0106-DA7B-F630-1261F7B6B512}"/>
              </a:ext>
            </a:extLst>
          </p:cNvPr>
          <p:cNvSpPr/>
          <p:nvPr/>
        </p:nvSpPr>
        <p:spPr>
          <a:xfrm>
            <a:off x="8548558" y="3959223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08D997-8D91-56D2-5A84-9BF316840554}"/>
              </a:ext>
            </a:extLst>
          </p:cNvPr>
          <p:cNvSpPr/>
          <p:nvPr/>
        </p:nvSpPr>
        <p:spPr>
          <a:xfrm>
            <a:off x="8548558" y="427391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7766B6-52CB-68EE-4A68-AA30AB688CFE}"/>
              </a:ext>
            </a:extLst>
          </p:cNvPr>
          <p:cNvSpPr/>
          <p:nvPr/>
        </p:nvSpPr>
        <p:spPr>
          <a:xfrm>
            <a:off x="8730190" y="382473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17949D-36A1-E476-4123-5E6FAC754D61}"/>
              </a:ext>
            </a:extLst>
          </p:cNvPr>
          <p:cNvSpPr/>
          <p:nvPr/>
        </p:nvSpPr>
        <p:spPr>
          <a:xfrm>
            <a:off x="8730190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0837787-F41C-E6A6-BA5F-FC0ED91DD238}"/>
              </a:ext>
            </a:extLst>
          </p:cNvPr>
          <p:cNvSpPr/>
          <p:nvPr/>
        </p:nvSpPr>
        <p:spPr>
          <a:xfrm>
            <a:off x="8866103" y="39592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82E11D-7917-6A04-10CD-94D6113CE731}"/>
              </a:ext>
            </a:extLst>
          </p:cNvPr>
          <p:cNvSpPr/>
          <p:nvPr/>
        </p:nvSpPr>
        <p:spPr>
          <a:xfrm>
            <a:off x="8866103" y="42739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8046CD-B62D-DCE7-8C7A-96A234AE81E9}"/>
              </a:ext>
            </a:extLst>
          </p:cNvPr>
          <p:cNvSpPr/>
          <p:nvPr/>
        </p:nvSpPr>
        <p:spPr>
          <a:xfrm>
            <a:off x="8412644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689C25-D703-768E-D577-40D737320184}"/>
              </a:ext>
            </a:extLst>
          </p:cNvPr>
          <p:cNvSpPr/>
          <p:nvPr/>
        </p:nvSpPr>
        <p:spPr>
          <a:xfrm>
            <a:off x="8412644" y="47688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C7ED4A7-CE79-0AF1-E472-50EDE19B8143}"/>
              </a:ext>
            </a:extLst>
          </p:cNvPr>
          <p:cNvSpPr/>
          <p:nvPr/>
        </p:nvSpPr>
        <p:spPr>
          <a:xfrm>
            <a:off x="8548557" y="45886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F73E6E2-0375-A59F-D605-710DFA4D4D33}"/>
              </a:ext>
            </a:extLst>
          </p:cNvPr>
          <p:cNvSpPr/>
          <p:nvPr/>
        </p:nvSpPr>
        <p:spPr>
          <a:xfrm>
            <a:off x="8548557" y="49033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1D3623-ED6F-6193-9739-3DFBEEFFB79A}"/>
              </a:ext>
            </a:extLst>
          </p:cNvPr>
          <p:cNvSpPr/>
          <p:nvPr/>
        </p:nvSpPr>
        <p:spPr>
          <a:xfrm>
            <a:off x="8730189" y="47688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D51BBB-62BC-B5EF-C508-599C0FE5BA94}"/>
              </a:ext>
            </a:extLst>
          </p:cNvPr>
          <p:cNvSpPr/>
          <p:nvPr/>
        </p:nvSpPr>
        <p:spPr>
          <a:xfrm>
            <a:off x="8866102" y="49033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AB98EAC-D9F4-9475-B8DA-73FC8865DA87}"/>
              </a:ext>
            </a:extLst>
          </p:cNvPr>
          <p:cNvSpPr/>
          <p:nvPr/>
        </p:nvSpPr>
        <p:spPr>
          <a:xfrm>
            <a:off x="8730176" y="445411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892F64E-D485-5571-1305-60E1BE9EB3F9}"/>
              </a:ext>
            </a:extLst>
          </p:cNvPr>
          <p:cNvSpPr/>
          <p:nvPr/>
        </p:nvSpPr>
        <p:spPr>
          <a:xfrm>
            <a:off x="8866089" y="45886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CA4A739-87EB-50FF-9F10-CF8A16885896}"/>
              </a:ext>
            </a:extLst>
          </p:cNvPr>
          <p:cNvSpPr/>
          <p:nvPr/>
        </p:nvSpPr>
        <p:spPr>
          <a:xfrm>
            <a:off x="7142506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7913C88-35A2-A8BD-B586-0D1401C7E8DE}"/>
              </a:ext>
            </a:extLst>
          </p:cNvPr>
          <p:cNvSpPr/>
          <p:nvPr/>
        </p:nvSpPr>
        <p:spPr>
          <a:xfrm>
            <a:off x="7460052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BEA6C2F-EAD2-807D-2DCA-DAFDDFDFABA5}"/>
              </a:ext>
            </a:extLst>
          </p:cNvPr>
          <p:cNvSpPr/>
          <p:nvPr/>
        </p:nvSpPr>
        <p:spPr>
          <a:xfrm>
            <a:off x="7595965" y="30151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508FA5B-A9F8-6492-796A-6E1A0AF1025E}"/>
              </a:ext>
            </a:extLst>
          </p:cNvPr>
          <p:cNvSpPr/>
          <p:nvPr/>
        </p:nvSpPr>
        <p:spPr>
          <a:xfrm>
            <a:off x="7278419" y="3015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E72A0F5-0B64-2671-C9A0-9A78DAFB1D98}"/>
              </a:ext>
            </a:extLst>
          </p:cNvPr>
          <p:cNvSpPr/>
          <p:nvPr/>
        </p:nvSpPr>
        <p:spPr>
          <a:xfrm>
            <a:off x="7777597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E973B38-960D-4C2A-B3A3-EB59D8DFE2B6}"/>
              </a:ext>
            </a:extLst>
          </p:cNvPr>
          <p:cNvSpPr/>
          <p:nvPr/>
        </p:nvSpPr>
        <p:spPr>
          <a:xfrm>
            <a:off x="8095143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238426C-5261-7CD6-F34C-E279280ECB7E}"/>
              </a:ext>
            </a:extLst>
          </p:cNvPr>
          <p:cNvSpPr/>
          <p:nvPr/>
        </p:nvSpPr>
        <p:spPr>
          <a:xfrm>
            <a:off x="8231056" y="30151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A723D40-873E-E2CB-3E73-E91C5A6409BD}"/>
              </a:ext>
            </a:extLst>
          </p:cNvPr>
          <p:cNvSpPr/>
          <p:nvPr/>
        </p:nvSpPr>
        <p:spPr>
          <a:xfrm>
            <a:off x="7913510" y="3015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97DB88A-88B7-EE0A-675C-BCFB02113A4A}"/>
              </a:ext>
            </a:extLst>
          </p:cNvPr>
          <p:cNvSpPr/>
          <p:nvPr/>
        </p:nvSpPr>
        <p:spPr>
          <a:xfrm>
            <a:off x="7460051" y="3195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3DEE72F-4F46-6780-3C2F-633CAB786FF4}"/>
              </a:ext>
            </a:extLst>
          </p:cNvPr>
          <p:cNvSpPr/>
          <p:nvPr/>
        </p:nvSpPr>
        <p:spPr>
          <a:xfrm>
            <a:off x="7595964" y="33298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5191E66-3F54-4F42-6C01-4FDE58A4BCBC}"/>
              </a:ext>
            </a:extLst>
          </p:cNvPr>
          <p:cNvSpPr/>
          <p:nvPr/>
        </p:nvSpPr>
        <p:spPr>
          <a:xfrm>
            <a:off x="7777596" y="319534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CB1186-8EA0-6919-0A29-0864E6819D67}"/>
              </a:ext>
            </a:extLst>
          </p:cNvPr>
          <p:cNvSpPr/>
          <p:nvPr/>
        </p:nvSpPr>
        <p:spPr>
          <a:xfrm>
            <a:off x="8095142" y="3195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158CA4C-0BEB-5D30-C33E-9B3DF61F7657}"/>
              </a:ext>
            </a:extLst>
          </p:cNvPr>
          <p:cNvSpPr/>
          <p:nvPr/>
        </p:nvSpPr>
        <p:spPr>
          <a:xfrm>
            <a:off x="7777596" y="3510045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B2ACC68-422F-A44C-B18B-AEFBB2D98ACF}"/>
              </a:ext>
            </a:extLst>
          </p:cNvPr>
          <p:cNvSpPr/>
          <p:nvPr/>
        </p:nvSpPr>
        <p:spPr>
          <a:xfrm>
            <a:off x="8095142" y="35100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D604C82-81DD-E37E-299F-795F52E1B5DE}"/>
              </a:ext>
            </a:extLst>
          </p:cNvPr>
          <p:cNvSpPr/>
          <p:nvPr/>
        </p:nvSpPr>
        <p:spPr>
          <a:xfrm>
            <a:off x="7913509" y="33298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2B6C608-BB33-0365-2CF1-5EB88E22F140}"/>
              </a:ext>
            </a:extLst>
          </p:cNvPr>
          <p:cNvSpPr/>
          <p:nvPr/>
        </p:nvSpPr>
        <p:spPr>
          <a:xfrm>
            <a:off x="8231055" y="33298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9241CE8-AB24-FCFE-F3A8-B69AB051974A}"/>
              </a:ext>
            </a:extLst>
          </p:cNvPr>
          <p:cNvSpPr/>
          <p:nvPr/>
        </p:nvSpPr>
        <p:spPr>
          <a:xfrm>
            <a:off x="8231055" y="36445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B98E5AA-EC88-BAAD-D2E9-AD9215D0487E}"/>
              </a:ext>
            </a:extLst>
          </p:cNvPr>
          <p:cNvSpPr/>
          <p:nvPr/>
        </p:nvSpPr>
        <p:spPr>
          <a:xfrm>
            <a:off x="7913509" y="364453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074F92C-695A-314E-602F-8FB4B62170DE}"/>
              </a:ext>
            </a:extLst>
          </p:cNvPr>
          <p:cNvSpPr/>
          <p:nvPr/>
        </p:nvSpPr>
        <p:spPr>
          <a:xfrm>
            <a:off x="7777596" y="382473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22F39CA-513D-5B26-15D4-8406148C5A30}"/>
              </a:ext>
            </a:extLst>
          </p:cNvPr>
          <p:cNvSpPr/>
          <p:nvPr/>
        </p:nvSpPr>
        <p:spPr>
          <a:xfrm>
            <a:off x="8095142" y="38247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B034E9-5BB3-3AD3-F239-64AB316BC025}"/>
              </a:ext>
            </a:extLst>
          </p:cNvPr>
          <p:cNvSpPr/>
          <p:nvPr/>
        </p:nvSpPr>
        <p:spPr>
          <a:xfrm>
            <a:off x="8095142" y="413943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79DFD8D-C7DB-9A67-3B0C-B34526541678}"/>
              </a:ext>
            </a:extLst>
          </p:cNvPr>
          <p:cNvSpPr/>
          <p:nvPr/>
        </p:nvSpPr>
        <p:spPr>
          <a:xfrm>
            <a:off x="7913509" y="395922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6C24F0-AA33-E9A6-045C-AE8D2258BED8}"/>
              </a:ext>
            </a:extLst>
          </p:cNvPr>
          <p:cNvSpPr/>
          <p:nvPr/>
        </p:nvSpPr>
        <p:spPr>
          <a:xfrm>
            <a:off x="8231055" y="39592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5B0D459-348A-0059-E9C5-ABD7DBF51276}"/>
              </a:ext>
            </a:extLst>
          </p:cNvPr>
          <p:cNvSpPr/>
          <p:nvPr/>
        </p:nvSpPr>
        <p:spPr>
          <a:xfrm>
            <a:off x="8231055" y="42739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2B0DB4C-E05B-6C35-26CA-97C202A80975}"/>
              </a:ext>
            </a:extLst>
          </p:cNvPr>
          <p:cNvSpPr/>
          <p:nvPr/>
        </p:nvSpPr>
        <p:spPr>
          <a:xfrm>
            <a:off x="7142504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4B3D74D-4CFA-8E72-2902-202062CDC2FF}"/>
              </a:ext>
            </a:extLst>
          </p:cNvPr>
          <p:cNvSpPr/>
          <p:nvPr/>
        </p:nvSpPr>
        <p:spPr>
          <a:xfrm>
            <a:off x="7460050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345A573-0633-38E9-A8A9-CE0BE92ED15D}"/>
              </a:ext>
            </a:extLst>
          </p:cNvPr>
          <p:cNvSpPr/>
          <p:nvPr/>
        </p:nvSpPr>
        <p:spPr>
          <a:xfrm>
            <a:off x="7595963" y="49033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E8B3D37-C405-E844-4350-B5BE37D702AC}"/>
              </a:ext>
            </a:extLst>
          </p:cNvPr>
          <p:cNvSpPr/>
          <p:nvPr/>
        </p:nvSpPr>
        <p:spPr>
          <a:xfrm>
            <a:off x="7278417" y="4903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95EC0F3-6EA7-78C2-1C58-D0D43BA10E8B}"/>
              </a:ext>
            </a:extLst>
          </p:cNvPr>
          <p:cNvSpPr/>
          <p:nvPr/>
        </p:nvSpPr>
        <p:spPr>
          <a:xfrm>
            <a:off x="8095141" y="44541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D92B28E-EE20-0F6D-C169-068974B75A62}"/>
              </a:ext>
            </a:extLst>
          </p:cNvPr>
          <p:cNvSpPr/>
          <p:nvPr/>
        </p:nvSpPr>
        <p:spPr>
          <a:xfrm>
            <a:off x="7777595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0B82BCF-F49F-FA4C-33EA-19135D955A56}"/>
              </a:ext>
            </a:extLst>
          </p:cNvPr>
          <p:cNvSpPr/>
          <p:nvPr/>
        </p:nvSpPr>
        <p:spPr>
          <a:xfrm>
            <a:off x="8095141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75B94FC-E3AF-9A47-71F9-AF4940B0607A}"/>
              </a:ext>
            </a:extLst>
          </p:cNvPr>
          <p:cNvSpPr/>
          <p:nvPr/>
        </p:nvSpPr>
        <p:spPr>
          <a:xfrm>
            <a:off x="8231054" y="45886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48EAA6E-207C-C288-57F1-D05636CA7BBC}"/>
              </a:ext>
            </a:extLst>
          </p:cNvPr>
          <p:cNvSpPr/>
          <p:nvPr/>
        </p:nvSpPr>
        <p:spPr>
          <a:xfrm>
            <a:off x="8231054" y="49033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EDF2757-5975-CAD7-810E-100C6B6E6215}"/>
              </a:ext>
            </a:extLst>
          </p:cNvPr>
          <p:cNvSpPr/>
          <p:nvPr/>
        </p:nvSpPr>
        <p:spPr>
          <a:xfrm>
            <a:off x="7913508" y="4903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D230A7D-6CDF-ED3E-3402-5D8CE4EF3108}"/>
              </a:ext>
            </a:extLst>
          </p:cNvPr>
          <p:cNvSpPr/>
          <p:nvPr/>
        </p:nvSpPr>
        <p:spPr>
          <a:xfrm>
            <a:off x="7142504" y="31953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4386ADE-F4F3-C21A-585D-797AA14B616C}"/>
              </a:ext>
            </a:extLst>
          </p:cNvPr>
          <p:cNvSpPr/>
          <p:nvPr/>
        </p:nvSpPr>
        <p:spPr>
          <a:xfrm>
            <a:off x="7278417" y="33298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1A3CEAD-05B5-547B-B037-F8BC48351241}"/>
              </a:ext>
            </a:extLst>
          </p:cNvPr>
          <p:cNvSpPr/>
          <p:nvPr/>
        </p:nvSpPr>
        <p:spPr>
          <a:xfrm>
            <a:off x="7142501" y="350741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193E66D-6C2F-FFAC-271F-9E85C7713EFF}"/>
              </a:ext>
            </a:extLst>
          </p:cNvPr>
          <p:cNvSpPr/>
          <p:nvPr/>
        </p:nvSpPr>
        <p:spPr>
          <a:xfrm>
            <a:off x="7460047" y="350741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803552-D506-9447-D939-CC985A549088}"/>
              </a:ext>
            </a:extLst>
          </p:cNvPr>
          <p:cNvSpPr/>
          <p:nvPr/>
        </p:nvSpPr>
        <p:spPr>
          <a:xfrm>
            <a:off x="7278414" y="36419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AD8438D-EF81-16CD-0512-6771A8668EF1}"/>
              </a:ext>
            </a:extLst>
          </p:cNvPr>
          <p:cNvSpPr/>
          <p:nvPr/>
        </p:nvSpPr>
        <p:spPr>
          <a:xfrm>
            <a:off x="7595960" y="364190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40BA55-72ED-8621-98B8-655418E0E632}"/>
              </a:ext>
            </a:extLst>
          </p:cNvPr>
          <p:cNvSpPr/>
          <p:nvPr/>
        </p:nvSpPr>
        <p:spPr>
          <a:xfrm>
            <a:off x="7142502" y="38247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4A01FC3-871A-8B8C-444C-BF0B97C493C9}"/>
              </a:ext>
            </a:extLst>
          </p:cNvPr>
          <p:cNvSpPr/>
          <p:nvPr/>
        </p:nvSpPr>
        <p:spPr>
          <a:xfrm>
            <a:off x="7278415" y="39592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EEF13CC-EDF3-5381-2382-F1F387CA7FD2}"/>
              </a:ext>
            </a:extLst>
          </p:cNvPr>
          <p:cNvSpPr/>
          <p:nvPr/>
        </p:nvSpPr>
        <p:spPr>
          <a:xfrm>
            <a:off x="7460047" y="38247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F1130F6-B7D3-AC58-152B-4B2BBBC7452C}"/>
              </a:ext>
            </a:extLst>
          </p:cNvPr>
          <p:cNvSpPr/>
          <p:nvPr/>
        </p:nvSpPr>
        <p:spPr>
          <a:xfrm>
            <a:off x="7595960" y="3959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08C1400-5463-9FB6-4D4A-3BBD1E43A75C}"/>
              </a:ext>
            </a:extLst>
          </p:cNvPr>
          <p:cNvSpPr/>
          <p:nvPr/>
        </p:nvSpPr>
        <p:spPr>
          <a:xfrm>
            <a:off x="7142497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4291C7AB-AC53-3A5F-ED45-AEAADDB48A97}"/>
              </a:ext>
            </a:extLst>
          </p:cNvPr>
          <p:cNvSpPr/>
          <p:nvPr/>
        </p:nvSpPr>
        <p:spPr>
          <a:xfrm>
            <a:off x="7278410" y="42739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8A9EC-C8C8-329D-2878-3193337D971A}"/>
              </a:ext>
            </a:extLst>
          </p:cNvPr>
          <p:cNvSpPr/>
          <p:nvPr/>
        </p:nvSpPr>
        <p:spPr>
          <a:xfrm>
            <a:off x="7460042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F304199-1DAC-86E0-10A4-D69F4198A601}"/>
              </a:ext>
            </a:extLst>
          </p:cNvPr>
          <p:cNvSpPr/>
          <p:nvPr/>
        </p:nvSpPr>
        <p:spPr>
          <a:xfrm>
            <a:off x="7595955" y="42739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7FED16E-0747-75A0-7062-98214AF5A427}"/>
              </a:ext>
            </a:extLst>
          </p:cNvPr>
          <p:cNvSpPr/>
          <p:nvPr/>
        </p:nvSpPr>
        <p:spPr>
          <a:xfrm>
            <a:off x="7777595" y="413943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48363FD-C1B9-6F95-3086-D1E59378A423}"/>
              </a:ext>
            </a:extLst>
          </p:cNvPr>
          <p:cNvSpPr/>
          <p:nvPr/>
        </p:nvSpPr>
        <p:spPr>
          <a:xfrm>
            <a:off x="7913508" y="427392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9A4C2C5-6F7C-2593-6822-C1ED170260EE}"/>
              </a:ext>
            </a:extLst>
          </p:cNvPr>
          <p:cNvSpPr/>
          <p:nvPr/>
        </p:nvSpPr>
        <p:spPr>
          <a:xfrm>
            <a:off x="7142484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7DC69F6-1355-DB6D-FEFC-E911C32D1154}"/>
              </a:ext>
            </a:extLst>
          </p:cNvPr>
          <p:cNvSpPr/>
          <p:nvPr/>
        </p:nvSpPr>
        <p:spPr>
          <a:xfrm>
            <a:off x="7460030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6D5157-49C3-FD1F-5164-C08E7740B615}"/>
              </a:ext>
            </a:extLst>
          </p:cNvPr>
          <p:cNvSpPr/>
          <p:nvPr/>
        </p:nvSpPr>
        <p:spPr>
          <a:xfrm>
            <a:off x="7278397" y="45886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90712E5-B7B3-462E-C4AC-3DDEC845025F}"/>
              </a:ext>
            </a:extLst>
          </p:cNvPr>
          <p:cNvSpPr/>
          <p:nvPr/>
        </p:nvSpPr>
        <p:spPr>
          <a:xfrm>
            <a:off x="7595943" y="45886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204A6F18-C404-F49E-E7C5-CE24E068B69A}"/>
              </a:ext>
            </a:extLst>
          </p:cNvPr>
          <p:cNvSpPr/>
          <p:nvPr/>
        </p:nvSpPr>
        <p:spPr>
          <a:xfrm>
            <a:off x="7777596" y="445412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FC67D0AB-FC8D-283F-5F74-60BD21D5A4F4}"/>
              </a:ext>
            </a:extLst>
          </p:cNvPr>
          <p:cNvSpPr/>
          <p:nvPr/>
        </p:nvSpPr>
        <p:spPr>
          <a:xfrm>
            <a:off x="7913509" y="45886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E89376D-6129-50B3-1DB3-17F01474E7AF}"/>
              </a:ext>
            </a:extLst>
          </p:cNvPr>
          <p:cNvCxnSpPr>
            <a:cxnSpLocks/>
          </p:cNvCxnSpPr>
          <p:nvPr/>
        </p:nvCxnSpPr>
        <p:spPr>
          <a:xfrm>
            <a:off x="8253871" y="2933197"/>
            <a:ext cx="0" cy="174963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4071A52-5B6B-0ADE-BB5D-6EAEB73E9C41}"/>
              </a:ext>
            </a:extLst>
          </p:cNvPr>
          <p:cNvCxnSpPr>
            <a:cxnSpLocks/>
          </p:cNvCxnSpPr>
          <p:nvPr/>
        </p:nvCxnSpPr>
        <p:spPr>
          <a:xfrm flipH="1">
            <a:off x="7255494" y="2933197"/>
            <a:ext cx="998377" cy="6531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A470232-64F1-FD57-6462-1FDE37E702DB}"/>
              </a:ext>
            </a:extLst>
          </p:cNvPr>
          <p:cNvCxnSpPr>
            <a:cxnSpLocks/>
          </p:cNvCxnSpPr>
          <p:nvPr/>
        </p:nvCxnSpPr>
        <p:spPr>
          <a:xfrm flipH="1" flipV="1">
            <a:off x="8253864" y="2933197"/>
            <a:ext cx="727343" cy="127663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510B4FB-4689-B6DE-D839-DAA512A7B001}"/>
              </a:ext>
            </a:extLst>
          </p:cNvPr>
          <p:cNvCxnSpPr>
            <a:cxnSpLocks/>
          </p:cNvCxnSpPr>
          <p:nvPr/>
        </p:nvCxnSpPr>
        <p:spPr>
          <a:xfrm flipV="1">
            <a:off x="8253844" y="4209827"/>
            <a:ext cx="724483" cy="47300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0DCB329-D355-25CA-0E46-03B23C2689EF}"/>
              </a:ext>
            </a:extLst>
          </p:cNvPr>
          <p:cNvCxnSpPr>
            <a:cxnSpLocks/>
          </p:cNvCxnSpPr>
          <p:nvPr/>
        </p:nvCxnSpPr>
        <p:spPr>
          <a:xfrm flipH="1" flipV="1">
            <a:off x="7278397" y="3586348"/>
            <a:ext cx="975474" cy="10964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A92AB8A4-3F50-4207-EA6C-981DAF83E96F}"/>
              </a:ext>
            </a:extLst>
          </p:cNvPr>
          <p:cNvSpPr txBox="1">
            <a:spLocks/>
          </p:cNvSpPr>
          <p:nvPr/>
        </p:nvSpPr>
        <p:spPr>
          <a:xfrm>
            <a:off x="1261868" y="2523506"/>
            <a:ext cx="5245501" cy="1186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Чи це є правильне рішення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37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5CE9-E5C8-1AE6-729F-6FC6142F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Растерізація Пікселів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BD89-A705-2CB6-AED2-5B0B8090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735578" cy="4351337"/>
          </a:xfrm>
        </p:spPr>
        <p:txBody>
          <a:bodyPr/>
          <a:lstStyle/>
          <a:p>
            <a:r>
              <a:rPr lang="uk-UA" dirty="0"/>
              <a:t>Наш монітор має буфер з пікселями</a:t>
            </a:r>
          </a:p>
          <a:p>
            <a:r>
              <a:rPr lang="uk-UA" dirty="0"/>
              <a:t>Нам треба якось дізнатися які піксели є в трикутнику, і які не є</a:t>
            </a:r>
            <a:endParaRPr lang="en-US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21F24C8A-4F10-D83E-D5ED-74C03B98DAC7}"/>
              </a:ext>
            </a:extLst>
          </p:cNvPr>
          <p:cNvSpPr/>
          <p:nvPr/>
        </p:nvSpPr>
        <p:spPr>
          <a:xfrm>
            <a:off x="7735620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FC320997-D248-3573-BA5E-DDBB41034A81}"/>
              </a:ext>
            </a:extLst>
          </p:cNvPr>
          <p:cNvSpPr/>
          <p:nvPr/>
        </p:nvSpPr>
        <p:spPr>
          <a:xfrm>
            <a:off x="8053165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F8E663D-50B1-26A4-A3A8-444BA19F439F}"/>
              </a:ext>
            </a:extLst>
          </p:cNvPr>
          <p:cNvSpPr/>
          <p:nvPr/>
        </p:nvSpPr>
        <p:spPr>
          <a:xfrm>
            <a:off x="8370711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AEDE1B18-9B1D-998A-D732-C77E6EF63650}"/>
              </a:ext>
            </a:extLst>
          </p:cNvPr>
          <p:cNvSpPr/>
          <p:nvPr/>
        </p:nvSpPr>
        <p:spPr>
          <a:xfrm>
            <a:off x="7735619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20E4CF42-920A-EDA9-2FD7-4CD321C87224}"/>
              </a:ext>
            </a:extLst>
          </p:cNvPr>
          <p:cNvSpPr/>
          <p:nvPr/>
        </p:nvSpPr>
        <p:spPr>
          <a:xfrm>
            <a:off x="7735619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57D8458-28A0-D9A2-9E7C-7DAD5AF0767D}"/>
              </a:ext>
            </a:extLst>
          </p:cNvPr>
          <p:cNvSpPr/>
          <p:nvPr/>
        </p:nvSpPr>
        <p:spPr>
          <a:xfrm>
            <a:off x="8053164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DBBC4D9-2DE7-8B59-4703-75A174E8BB83}"/>
              </a:ext>
            </a:extLst>
          </p:cNvPr>
          <p:cNvSpPr/>
          <p:nvPr/>
        </p:nvSpPr>
        <p:spPr>
          <a:xfrm>
            <a:off x="8370710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7588EC3A-A17A-685B-8500-164D26D15F86}"/>
              </a:ext>
            </a:extLst>
          </p:cNvPr>
          <p:cNvSpPr/>
          <p:nvPr/>
        </p:nvSpPr>
        <p:spPr>
          <a:xfrm>
            <a:off x="8053164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F54F96D0-25D9-6808-5EF1-3ABA193E39EE}"/>
              </a:ext>
            </a:extLst>
          </p:cNvPr>
          <p:cNvSpPr/>
          <p:nvPr/>
        </p:nvSpPr>
        <p:spPr>
          <a:xfrm>
            <a:off x="8370710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78CC924B-F2B1-2E8A-F60C-3A32EBE2E4E5}"/>
              </a:ext>
            </a:extLst>
          </p:cNvPr>
          <p:cNvSpPr/>
          <p:nvPr/>
        </p:nvSpPr>
        <p:spPr>
          <a:xfrm>
            <a:off x="8688255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E70965D6-78A6-6F65-A8A0-EAC6D8D1E67C}"/>
              </a:ext>
            </a:extLst>
          </p:cNvPr>
          <p:cNvSpPr/>
          <p:nvPr/>
        </p:nvSpPr>
        <p:spPr>
          <a:xfrm>
            <a:off x="9005801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1587D70-325D-AD44-A09C-0FFACCD11EE2}"/>
              </a:ext>
            </a:extLst>
          </p:cNvPr>
          <p:cNvSpPr/>
          <p:nvPr/>
        </p:nvSpPr>
        <p:spPr>
          <a:xfrm>
            <a:off x="9323346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9119965E-316B-6A34-6CF8-0BDA08F75620}"/>
              </a:ext>
            </a:extLst>
          </p:cNvPr>
          <p:cNvSpPr/>
          <p:nvPr/>
        </p:nvSpPr>
        <p:spPr>
          <a:xfrm>
            <a:off x="9640892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F5C03230-E5A2-6E10-8B0B-6ECE3DC5B495}"/>
              </a:ext>
            </a:extLst>
          </p:cNvPr>
          <p:cNvSpPr/>
          <p:nvPr/>
        </p:nvSpPr>
        <p:spPr>
          <a:xfrm>
            <a:off x="9005800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D5D58B6-771F-2D97-6D52-885DB5FF839B}"/>
              </a:ext>
            </a:extLst>
          </p:cNvPr>
          <p:cNvSpPr/>
          <p:nvPr/>
        </p:nvSpPr>
        <p:spPr>
          <a:xfrm>
            <a:off x="9323345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041730B-53A6-FA64-F926-66294419BC3A}"/>
              </a:ext>
            </a:extLst>
          </p:cNvPr>
          <p:cNvSpPr/>
          <p:nvPr/>
        </p:nvSpPr>
        <p:spPr>
          <a:xfrm>
            <a:off x="9640891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3A8206EC-181A-D11A-7C57-01D533BC85A2}"/>
              </a:ext>
            </a:extLst>
          </p:cNvPr>
          <p:cNvSpPr/>
          <p:nvPr/>
        </p:nvSpPr>
        <p:spPr>
          <a:xfrm>
            <a:off x="9323345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89258BC-84B4-CA98-4D17-FF297DE5F329}"/>
              </a:ext>
            </a:extLst>
          </p:cNvPr>
          <p:cNvSpPr/>
          <p:nvPr/>
        </p:nvSpPr>
        <p:spPr>
          <a:xfrm>
            <a:off x="9640891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E9D19A2-04AC-8234-CF10-DDB2C7C5FA14}"/>
              </a:ext>
            </a:extLst>
          </p:cNvPr>
          <p:cNvSpPr/>
          <p:nvPr/>
        </p:nvSpPr>
        <p:spPr>
          <a:xfrm>
            <a:off x="7735619" y="31685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95E22E-1BC9-8B6E-7508-8AFD3B8165CD}"/>
              </a:ext>
            </a:extLst>
          </p:cNvPr>
          <p:cNvSpPr/>
          <p:nvPr/>
        </p:nvSpPr>
        <p:spPr>
          <a:xfrm>
            <a:off x="7735619" y="34832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CD81A32E-579A-F817-D573-60D2FB5124EA}"/>
              </a:ext>
            </a:extLst>
          </p:cNvPr>
          <p:cNvSpPr/>
          <p:nvPr/>
        </p:nvSpPr>
        <p:spPr>
          <a:xfrm>
            <a:off x="8053164" y="31685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48CC89BF-ADC9-A162-0D5A-BE170E45218B}"/>
              </a:ext>
            </a:extLst>
          </p:cNvPr>
          <p:cNvSpPr/>
          <p:nvPr/>
        </p:nvSpPr>
        <p:spPr>
          <a:xfrm>
            <a:off x="8053164" y="34832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0EBE49CA-E905-D8ED-23E1-AFCCAD011602}"/>
              </a:ext>
            </a:extLst>
          </p:cNvPr>
          <p:cNvSpPr/>
          <p:nvPr/>
        </p:nvSpPr>
        <p:spPr>
          <a:xfrm>
            <a:off x="7735618" y="37979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DD4870D5-913C-125F-5C27-3E32F1C35295}"/>
              </a:ext>
            </a:extLst>
          </p:cNvPr>
          <p:cNvSpPr/>
          <p:nvPr/>
        </p:nvSpPr>
        <p:spPr>
          <a:xfrm>
            <a:off x="7735618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ABA80E1A-6B63-3749-A25B-0776FD88DFD7}"/>
              </a:ext>
            </a:extLst>
          </p:cNvPr>
          <p:cNvSpPr/>
          <p:nvPr/>
        </p:nvSpPr>
        <p:spPr>
          <a:xfrm>
            <a:off x="8053163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638D799B-63FE-F992-FD6D-CC24AC169DE4}"/>
              </a:ext>
            </a:extLst>
          </p:cNvPr>
          <p:cNvSpPr/>
          <p:nvPr/>
        </p:nvSpPr>
        <p:spPr>
          <a:xfrm>
            <a:off x="8370709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9D188AF2-F192-B4B1-AE43-5CB04669A709}"/>
              </a:ext>
            </a:extLst>
          </p:cNvPr>
          <p:cNvSpPr/>
          <p:nvPr/>
        </p:nvSpPr>
        <p:spPr>
          <a:xfrm>
            <a:off x="9323345" y="31685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655BA3F-1C65-790E-860A-72021CEF9496}"/>
              </a:ext>
            </a:extLst>
          </p:cNvPr>
          <p:cNvSpPr/>
          <p:nvPr/>
        </p:nvSpPr>
        <p:spPr>
          <a:xfrm>
            <a:off x="9640891" y="31685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7C63358-7C03-BC8C-C5AF-E37A0D41872D}"/>
              </a:ext>
            </a:extLst>
          </p:cNvPr>
          <p:cNvSpPr/>
          <p:nvPr/>
        </p:nvSpPr>
        <p:spPr>
          <a:xfrm>
            <a:off x="9640891" y="34832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E9784D3B-D43B-2A35-B7F2-6D741B3DCA07}"/>
              </a:ext>
            </a:extLst>
          </p:cNvPr>
          <p:cNvSpPr/>
          <p:nvPr/>
        </p:nvSpPr>
        <p:spPr>
          <a:xfrm>
            <a:off x="8688253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9244A1D5-211F-3386-9CDE-E9DA064A45DC}"/>
              </a:ext>
            </a:extLst>
          </p:cNvPr>
          <p:cNvSpPr/>
          <p:nvPr/>
        </p:nvSpPr>
        <p:spPr>
          <a:xfrm>
            <a:off x="9005799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FF753D0-A4BD-30EA-D6B4-A7881AE5F6A6}"/>
              </a:ext>
            </a:extLst>
          </p:cNvPr>
          <p:cNvSpPr/>
          <p:nvPr/>
        </p:nvSpPr>
        <p:spPr>
          <a:xfrm>
            <a:off x="9640890" y="37979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802FFAC-611E-0086-0F0E-6EEFFCD5C916}"/>
              </a:ext>
            </a:extLst>
          </p:cNvPr>
          <p:cNvSpPr/>
          <p:nvPr/>
        </p:nvSpPr>
        <p:spPr>
          <a:xfrm>
            <a:off x="9323344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4CA8670-C50B-8FDA-9DDD-005625062C44}"/>
              </a:ext>
            </a:extLst>
          </p:cNvPr>
          <p:cNvSpPr/>
          <p:nvPr/>
        </p:nvSpPr>
        <p:spPr>
          <a:xfrm>
            <a:off x="9640890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EFA70E29-4E8F-A6B7-DC71-A7B301B3A656}"/>
              </a:ext>
            </a:extLst>
          </p:cNvPr>
          <p:cNvSpPr/>
          <p:nvPr/>
        </p:nvSpPr>
        <p:spPr>
          <a:xfrm>
            <a:off x="8688253" y="253917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17B576A-DD88-7F97-7B47-403191CF293B}"/>
              </a:ext>
            </a:extLst>
          </p:cNvPr>
          <p:cNvSpPr/>
          <p:nvPr/>
        </p:nvSpPr>
        <p:spPr>
          <a:xfrm>
            <a:off x="8688233" y="285774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10948FAD-C0F3-1894-FB90-4ABFDBEB3BA2}"/>
              </a:ext>
            </a:extLst>
          </p:cNvPr>
          <p:cNvSpPr/>
          <p:nvPr/>
        </p:nvSpPr>
        <p:spPr>
          <a:xfrm>
            <a:off x="9005779" y="285774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D3B945C6-8E3A-971F-96C8-E7D493CE7845}"/>
              </a:ext>
            </a:extLst>
          </p:cNvPr>
          <p:cNvSpPr/>
          <p:nvPr/>
        </p:nvSpPr>
        <p:spPr>
          <a:xfrm>
            <a:off x="8370705" y="316856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43E0A34B-B886-9013-D6F1-CC5FF37221BD}"/>
              </a:ext>
            </a:extLst>
          </p:cNvPr>
          <p:cNvSpPr/>
          <p:nvPr/>
        </p:nvSpPr>
        <p:spPr>
          <a:xfrm>
            <a:off x="8688251" y="316856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1852C0AE-7AF8-43CE-38E2-9804825E4A2A}"/>
              </a:ext>
            </a:extLst>
          </p:cNvPr>
          <p:cNvSpPr/>
          <p:nvPr/>
        </p:nvSpPr>
        <p:spPr>
          <a:xfrm>
            <a:off x="9005796" y="316856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17D5289B-B2BC-8E8F-A243-6FD602A7C155}"/>
              </a:ext>
            </a:extLst>
          </p:cNvPr>
          <p:cNvSpPr/>
          <p:nvPr/>
        </p:nvSpPr>
        <p:spPr>
          <a:xfrm>
            <a:off x="8370700" y="34832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3FAC8172-1DA8-A101-A1AF-DDA91182F90D}"/>
              </a:ext>
            </a:extLst>
          </p:cNvPr>
          <p:cNvSpPr/>
          <p:nvPr/>
        </p:nvSpPr>
        <p:spPr>
          <a:xfrm>
            <a:off x="8688246" y="34832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DFEF576-C7AF-C7AF-E2AB-0CA0C0501A2B}"/>
              </a:ext>
            </a:extLst>
          </p:cNvPr>
          <p:cNvSpPr/>
          <p:nvPr/>
        </p:nvSpPr>
        <p:spPr>
          <a:xfrm>
            <a:off x="9005791" y="34832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51B12C4-FF9D-95EA-888C-ADC7ECB941A9}"/>
              </a:ext>
            </a:extLst>
          </p:cNvPr>
          <p:cNvSpPr/>
          <p:nvPr/>
        </p:nvSpPr>
        <p:spPr>
          <a:xfrm>
            <a:off x="9323344" y="348325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BE2F838-D480-8B81-D1E0-ED31DE675FF7}"/>
              </a:ext>
            </a:extLst>
          </p:cNvPr>
          <p:cNvSpPr/>
          <p:nvPr/>
        </p:nvSpPr>
        <p:spPr>
          <a:xfrm>
            <a:off x="8053150" y="37979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BD039798-241A-4A56-15AD-49FF2FCCE7E3}"/>
              </a:ext>
            </a:extLst>
          </p:cNvPr>
          <p:cNvSpPr/>
          <p:nvPr/>
        </p:nvSpPr>
        <p:spPr>
          <a:xfrm>
            <a:off x="8370696" y="37979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AA1DE5A6-FCCF-3FAA-F2F7-3B059357AFC7}"/>
              </a:ext>
            </a:extLst>
          </p:cNvPr>
          <p:cNvSpPr/>
          <p:nvPr/>
        </p:nvSpPr>
        <p:spPr>
          <a:xfrm>
            <a:off x="8688233" y="37979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A375182-CD1B-207F-D0C3-860E68DB89BF}"/>
              </a:ext>
            </a:extLst>
          </p:cNvPr>
          <p:cNvSpPr/>
          <p:nvPr/>
        </p:nvSpPr>
        <p:spPr>
          <a:xfrm>
            <a:off x="9005779" y="37979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950C6E01-2BE3-2CE4-E4B2-FD66A658E333}"/>
              </a:ext>
            </a:extLst>
          </p:cNvPr>
          <p:cNvSpPr/>
          <p:nvPr/>
        </p:nvSpPr>
        <p:spPr>
          <a:xfrm>
            <a:off x="9323345" y="37979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Isosceles Triangle 309">
            <a:extLst>
              <a:ext uri="{FF2B5EF4-FFF2-40B4-BE49-F238E27FC236}">
                <a16:creationId xmlns:a16="http://schemas.microsoft.com/office/drawing/2014/main" id="{41A5CEDA-7CA2-59F3-2561-39B4D3654E61}"/>
              </a:ext>
            </a:extLst>
          </p:cNvPr>
          <p:cNvSpPr/>
          <p:nvPr/>
        </p:nvSpPr>
        <p:spPr>
          <a:xfrm>
            <a:off x="8053163" y="2404684"/>
            <a:ext cx="1723639" cy="1648596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1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9EFA-2CEA-A9D3-18AD-BFDD8F16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Правила Заповнення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7045-2510-80A1-E6AA-800F29A2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245501" cy="4351337"/>
          </a:xfrm>
        </p:spPr>
        <p:txBody>
          <a:bodyPr/>
          <a:lstStyle/>
          <a:p>
            <a:r>
              <a:rPr lang="uk-UA" dirty="0"/>
              <a:t>Малюємо перше синього трикутника, і тоді червоного</a:t>
            </a:r>
          </a:p>
          <a:p>
            <a:pPr lvl="1"/>
            <a:r>
              <a:rPr lang="uk-UA" dirty="0"/>
              <a:t>Спільне ребро буде червоне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2317-EF65-B7C0-8C17-86645813C592}"/>
              </a:ext>
            </a:extLst>
          </p:cNvPr>
          <p:cNvSpPr/>
          <p:nvPr/>
        </p:nvSpPr>
        <p:spPr>
          <a:xfrm>
            <a:off x="8412646" y="2880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CD844C-EEEA-DA61-6B8C-681776A04F3D}"/>
              </a:ext>
            </a:extLst>
          </p:cNvPr>
          <p:cNvSpPr/>
          <p:nvPr/>
        </p:nvSpPr>
        <p:spPr>
          <a:xfrm>
            <a:off x="8548559" y="3015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6681C-2202-EC9D-474D-AE4A87C06145}"/>
              </a:ext>
            </a:extLst>
          </p:cNvPr>
          <p:cNvSpPr/>
          <p:nvPr/>
        </p:nvSpPr>
        <p:spPr>
          <a:xfrm>
            <a:off x="8730191" y="2880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89C2AB-51C7-BE97-A72A-76B447787947}"/>
              </a:ext>
            </a:extLst>
          </p:cNvPr>
          <p:cNvSpPr/>
          <p:nvPr/>
        </p:nvSpPr>
        <p:spPr>
          <a:xfrm>
            <a:off x="8866104" y="30151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B9FB48-ECFE-2C63-A18F-71D9ADB89B9B}"/>
              </a:ext>
            </a:extLst>
          </p:cNvPr>
          <p:cNvSpPr/>
          <p:nvPr/>
        </p:nvSpPr>
        <p:spPr>
          <a:xfrm>
            <a:off x="8412645" y="3195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71B86A-5D27-A0A2-5F45-84971D9BBF61}"/>
              </a:ext>
            </a:extLst>
          </p:cNvPr>
          <p:cNvSpPr/>
          <p:nvPr/>
        </p:nvSpPr>
        <p:spPr>
          <a:xfrm>
            <a:off x="8412645" y="3510042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280269-B204-AC78-84B6-91931D6F52CB}"/>
              </a:ext>
            </a:extLst>
          </p:cNvPr>
          <p:cNvSpPr/>
          <p:nvPr/>
        </p:nvSpPr>
        <p:spPr>
          <a:xfrm>
            <a:off x="8548558" y="33298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130733-09EE-4E79-34FB-8A5F04EDA7D8}"/>
              </a:ext>
            </a:extLst>
          </p:cNvPr>
          <p:cNvSpPr/>
          <p:nvPr/>
        </p:nvSpPr>
        <p:spPr>
          <a:xfrm>
            <a:off x="8548558" y="364453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7E84-8D70-9A91-10F7-FD93CAB85D38}"/>
              </a:ext>
            </a:extLst>
          </p:cNvPr>
          <p:cNvSpPr/>
          <p:nvPr/>
        </p:nvSpPr>
        <p:spPr>
          <a:xfrm>
            <a:off x="8730190" y="3195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09481-9D24-86BB-242B-F99C6149670E}"/>
              </a:ext>
            </a:extLst>
          </p:cNvPr>
          <p:cNvSpPr/>
          <p:nvPr/>
        </p:nvSpPr>
        <p:spPr>
          <a:xfrm>
            <a:off x="8730190" y="35100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756679-4DE2-263C-3BEC-36BCCDDF14D2}"/>
              </a:ext>
            </a:extLst>
          </p:cNvPr>
          <p:cNvSpPr/>
          <p:nvPr/>
        </p:nvSpPr>
        <p:spPr>
          <a:xfrm>
            <a:off x="8866103" y="3329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E5B988-340B-20FD-814A-CCCE5BC68641}"/>
              </a:ext>
            </a:extLst>
          </p:cNvPr>
          <p:cNvSpPr/>
          <p:nvPr/>
        </p:nvSpPr>
        <p:spPr>
          <a:xfrm>
            <a:off x="8866103" y="36445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ADDBFC-14F6-2EE2-B1D8-644639986FA2}"/>
              </a:ext>
            </a:extLst>
          </p:cNvPr>
          <p:cNvSpPr/>
          <p:nvPr/>
        </p:nvSpPr>
        <p:spPr>
          <a:xfrm>
            <a:off x="8412645" y="3824735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1E1A73-2633-D452-546B-E605D64F335C}"/>
              </a:ext>
            </a:extLst>
          </p:cNvPr>
          <p:cNvSpPr/>
          <p:nvPr/>
        </p:nvSpPr>
        <p:spPr>
          <a:xfrm>
            <a:off x="8412645" y="4139431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2C6B85-0106-DA7B-F630-1261F7B6B512}"/>
              </a:ext>
            </a:extLst>
          </p:cNvPr>
          <p:cNvSpPr/>
          <p:nvPr/>
        </p:nvSpPr>
        <p:spPr>
          <a:xfrm>
            <a:off x="8548558" y="3959223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08D997-8D91-56D2-5A84-9BF316840554}"/>
              </a:ext>
            </a:extLst>
          </p:cNvPr>
          <p:cNvSpPr/>
          <p:nvPr/>
        </p:nvSpPr>
        <p:spPr>
          <a:xfrm>
            <a:off x="8548558" y="427391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7766B6-52CB-68EE-4A68-AA30AB688CFE}"/>
              </a:ext>
            </a:extLst>
          </p:cNvPr>
          <p:cNvSpPr/>
          <p:nvPr/>
        </p:nvSpPr>
        <p:spPr>
          <a:xfrm>
            <a:off x="8730190" y="382473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17949D-36A1-E476-4123-5E6FAC754D61}"/>
              </a:ext>
            </a:extLst>
          </p:cNvPr>
          <p:cNvSpPr/>
          <p:nvPr/>
        </p:nvSpPr>
        <p:spPr>
          <a:xfrm>
            <a:off x="8730190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0837787-F41C-E6A6-BA5F-FC0ED91DD238}"/>
              </a:ext>
            </a:extLst>
          </p:cNvPr>
          <p:cNvSpPr/>
          <p:nvPr/>
        </p:nvSpPr>
        <p:spPr>
          <a:xfrm>
            <a:off x="8866103" y="39592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82E11D-7917-6A04-10CD-94D6113CE731}"/>
              </a:ext>
            </a:extLst>
          </p:cNvPr>
          <p:cNvSpPr/>
          <p:nvPr/>
        </p:nvSpPr>
        <p:spPr>
          <a:xfrm>
            <a:off x="8866103" y="42739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8046CD-B62D-DCE7-8C7A-96A234AE81E9}"/>
              </a:ext>
            </a:extLst>
          </p:cNvPr>
          <p:cNvSpPr/>
          <p:nvPr/>
        </p:nvSpPr>
        <p:spPr>
          <a:xfrm>
            <a:off x="8412644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689C25-D703-768E-D577-40D737320184}"/>
              </a:ext>
            </a:extLst>
          </p:cNvPr>
          <p:cNvSpPr/>
          <p:nvPr/>
        </p:nvSpPr>
        <p:spPr>
          <a:xfrm>
            <a:off x="8412644" y="47688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C7ED4A7-CE79-0AF1-E472-50EDE19B8143}"/>
              </a:ext>
            </a:extLst>
          </p:cNvPr>
          <p:cNvSpPr/>
          <p:nvPr/>
        </p:nvSpPr>
        <p:spPr>
          <a:xfrm>
            <a:off x="8548557" y="45886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F73E6E2-0375-A59F-D605-710DFA4D4D33}"/>
              </a:ext>
            </a:extLst>
          </p:cNvPr>
          <p:cNvSpPr/>
          <p:nvPr/>
        </p:nvSpPr>
        <p:spPr>
          <a:xfrm>
            <a:off x="8548557" y="49033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1D3623-ED6F-6193-9739-3DFBEEFFB79A}"/>
              </a:ext>
            </a:extLst>
          </p:cNvPr>
          <p:cNvSpPr/>
          <p:nvPr/>
        </p:nvSpPr>
        <p:spPr>
          <a:xfrm>
            <a:off x="8730189" y="47688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D51BBB-62BC-B5EF-C508-599C0FE5BA94}"/>
              </a:ext>
            </a:extLst>
          </p:cNvPr>
          <p:cNvSpPr/>
          <p:nvPr/>
        </p:nvSpPr>
        <p:spPr>
          <a:xfrm>
            <a:off x="8866102" y="49033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AB98EAC-D9F4-9475-B8DA-73FC8865DA87}"/>
              </a:ext>
            </a:extLst>
          </p:cNvPr>
          <p:cNvSpPr/>
          <p:nvPr/>
        </p:nvSpPr>
        <p:spPr>
          <a:xfrm>
            <a:off x="8730176" y="445411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892F64E-D485-5571-1305-60E1BE9EB3F9}"/>
              </a:ext>
            </a:extLst>
          </p:cNvPr>
          <p:cNvSpPr/>
          <p:nvPr/>
        </p:nvSpPr>
        <p:spPr>
          <a:xfrm>
            <a:off x="8866089" y="45886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CA4A739-87EB-50FF-9F10-CF8A16885896}"/>
              </a:ext>
            </a:extLst>
          </p:cNvPr>
          <p:cNvSpPr/>
          <p:nvPr/>
        </p:nvSpPr>
        <p:spPr>
          <a:xfrm>
            <a:off x="7142506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7913C88-35A2-A8BD-B586-0D1401C7E8DE}"/>
              </a:ext>
            </a:extLst>
          </p:cNvPr>
          <p:cNvSpPr/>
          <p:nvPr/>
        </p:nvSpPr>
        <p:spPr>
          <a:xfrm>
            <a:off x="7460052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BEA6C2F-EAD2-807D-2DCA-DAFDDFDFABA5}"/>
              </a:ext>
            </a:extLst>
          </p:cNvPr>
          <p:cNvSpPr/>
          <p:nvPr/>
        </p:nvSpPr>
        <p:spPr>
          <a:xfrm>
            <a:off x="7595965" y="30151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508FA5B-A9F8-6492-796A-6E1A0AF1025E}"/>
              </a:ext>
            </a:extLst>
          </p:cNvPr>
          <p:cNvSpPr/>
          <p:nvPr/>
        </p:nvSpPr>
        <p:spPr>
          <a:xfrm>
            <a:off x="7278419" y="3015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E72A0F5-0B64-2671-C9A0-9A78DAFB1D98}"/>
              </a:ext>
            </a:extLst>
          </p:cNvPr>
          <p:cNvSpPr/>
          <p:nvPr/>
        </p:nvSpPr>
        <p:spPr>
          <a:xfrm>
            <a:off x="7777597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E973B38-960D-4C2A-B3A3-EB59D8DFE2B6}"/>
              </a:ext>
            </a:extLst>
          </p:cNvPr>
          <p:cNvSpPr/>
          <p:nvPr/>
        </p:nvSpPr>
        <p:spPr>
          <a:xfrm>
            <a:off x="8095143" y="2880656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238426C-5261-7CD6-F34C-E279280ECB7E}"/>
              </a:ext>
            </a:extLst>
          </p:cNvPr>
          <p:cNvSpPr/>
          <p:nvPr/>
        </p:nvSpPr>
        <p:spPr>
          <a:xfrm>
            <a:off x="8231056" y="301514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A723D40-873E-E2CB-3E73-E91C5A6409BD}"/>
              </a:ext>
            </a:extLst>
          </p:cNvPr>
          <p:cNvSpPr/>
          <p:nvPr/>
        </p:nvSpPr>
        <p:spPr>
          <a:xfrm>
            <a:off x="7913510" y="3015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97DB88A-88B7-EE0A-675C-BCFB02113A4A}"/>
              </a:ext>
            </a:extLst>
          </p:cNvPr>
          <p:cNvSpPr/>
          <p:nvPr/>
        </p:nvSpPr>
        <p:spPr>
          <a:xfrm>
            <a:off x="7460051" y="3195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3DEE72F-4F46-6780-3C2F-633CAB786FF4}"/>
              </a:ext>
            </a:extLst>
          </p:cNvPr>
          <p:cNvSpPr/>
          <p:nvPr/>
        </p:nvSpPr>
        <p:spPr>
          <a:xfrm>
            <a:off x="7595964" y="33298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5191E66-3F54-4F42-6C01-4FDE58A4BCBC}"/>
              </a:ext>
            </a:extLst>
          </p:cNvPr>
          <p:cNvSpPr/>
          <p:nvPr/>
        </p:nvSpPr>
        <p:spPr>
          <a:xfrm>
            <a:off x="7777596" y="319534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CB1186-8EA0-6919-0A29-0864E6819D67}"/>
              </a:ext>
            </a:extLst>
          </p:cNvPr>
          <p:cNvSpPr/>
          <p:nvPr/>
        </p:nvSpPr>
        <p:spPr>
          <a:xfrm>
            <a:off x="8095142" y="319534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158CA4C-0BEB-5D30-C33E-9B3DF61F7657}"/>
              </a:ext>
            </a:extLst>
          </p:cNvPr>
          <p:cNvSpPr/>
          <p:nvPr/>
        </p:nvSpPr>
        <p:spPr>
          <a:xfrm>
            <a:off x="7777596" y="3510045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B2ACC68-422F-A44C-B18B-AEFBB2D98ACF}"/>
              </a:ext>
            </a:extLst>
          </p:cNvPr>
          <p:cNvSpPr/>
          <p:nvPr/>
        </p:nvSpPr>
        <p:spPr>
          <a:xfrm>
            <a:off x="8095142" y="3510045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D604C82-81DD-E37E-299F-795F52E1B5DE}"/>
              </a:ext>
            </a:extLst>
          </p:cNvPr>
          <p:cNvSpPr/>
          <p:nvPr/>
        </p:nvSpPr>
        <p:spPr>
          <a:xfrm>
            <a:off x="7913509" y="33298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2B6C608-BB33-0365-2CF1-5EB88E22F140}"/>
              </a:ext>
            </a:extLst>
          </p:cNvPr>
          <p:cNvSpPr/>
          <p:nvPr/>
        </p:nvSpPr>
        <p:spPr>
          <a:xfrm>
            <a:off x="8231055" y="332983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9241CE8-AB24-FCFE-F3A8-B69AB051974A}"/>
              </a:ext>
            </a:extLst>
          </p:cNvPr>
          <p:cNvSpPr/>
          <p:nvPr/>
        </p:nvSpPr>
        <p:spPr>
          <a:xfrm>
            <a:off x="8231055" y="3644533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B98E5AA-EC88-BAAD-D2E9-AD9215D0487E}"/>
              </a:ext>
            </a:extLst>
          </p:cNvPr>
          <p:cNvSpPr/>
          <p:nvPr/>
        </p:nvSpPr>
        <p:spPr>
          <a:xfrm>
            <a:off x="7913509" y="364453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074F92C-695A-314E-602F-8FB4B62170DE}"/>
              </a:ext>
            </a:extLst>
          </p:cNvPr>
          <p:cNvSpPr/>
          <p:nvPr/>
        </p:nvSpPr>
        <p:spPr>
          <a:xfrm>
            <a:off x="7777596" y="382473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22F39CA-513D-5B26-15D4-8406148C5A30}"/>
              </a:ext>
            </a:extLst>
          </p:cNvPr>
          <p:cNvSpPr/>
          <p:nvPr/>
        </p:nvSpPr>
        <p:spPr>
          <a:xfrm>
            <a:off x="8095142" y="382473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B034E9-5BB3-3AD3-F239-64AB316BC025}"/>
              </a:ext>
            </a:extLst>
          </p:cNvPr>
          <p:cNvSpPr/>
          <p:nvPr/>
        </p:nvSpPr>
        <p:spPr>
          <a:xfrm>
            <a:off x="8095142" y="4139434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79DFD8D-C7DB-9A67-3B0C-B34526541678}"/>
              </a:ext>
            </a:extLst>
          </p:cNvPr>
          <p:cNvSpPr/>
          <p:nvPr/>
        </p:nvSpPr>
        <p:spPr>
          <a:xfrm>
            <a:off x="7913509" y="395922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6C24F0-AA33-E9A6-045C-AE8D2258BED8}"/>
              </a:ext>
            </a:extLst>
          </p:cNvPr>
          <p:cNvSpPr/>
          <p:nvPr/>
        </p:nvSpPr>
        <p:spPr>
          <a:xfrm>
            <a:off x="8231055" y="395922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5B0D459-348A-0059-E9C5-ABD7DBF51276}"/>
              </a:ext>
            </a:extLst>
          </p:cNvPr>
          <p:cNvSpPr/>
          <p:nvPr/>
        </p:nvSpPr>
        <p:spPr>
          <a:xfrm>
            <a:off x="8231055" y="427392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2B0DB4C-E05B-6C35-26CA-97C202A80975}"/>
              </a:ext>
            </a:extLst>
          </p:cNvPr>
          <p:cNvSpPr/>
          <p:nvPr/>
        </p:nvSpPr>
        <p:spPr>
          <a:xfrm>
            <a:off x="7142504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4B3D74D-4CFA-8E72-2902-202062CDC2FF}"/>
              </a:ext>
            </a:extLst>
          </p:cNvPr>
          <p:cNvSpPr/>
          <p:nvPr/>
        </p:nvSpPr>
        <p:spPr>
          <a:xfrm>
            <a:off x="7460050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345A573-0633-38E9-A8A9-CE0BE92ED15D}"/>
              </a:ext>
            </a:extLst>
          </p:cNvPr>
          <p:cNvSpPr/>
          <p:nvPr/>
        </p:nvSpPr>
        <p:spPr>
          <a:xfrm>
            <a:off x="7595963" y="49033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E8B3D37-C405-E844-4350-B5BE37D702AC}"/>
              </a:ext>
            </a:extLst>
          </p:cNvPr>
          <p:cNvSpPr/>
          <p:nvPr/>
        </p:nvSpPr>
        <p:spPr>
          <a:xfrm>
            <a:off x="7278417" y="4903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95EC0F3-6EA7-78C2-1C58-D0D43BA10E8B}"/>
              </a:ext>
            </a:extLst>
          </p:cNvPr>
          <p:cNvSpPr/>
          <p:nvPr/>
        </p:nvSpPr>
        <p:spPr>
          <a:xfrm>
            <a:off x="8095141" y="4454127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D92B28E-EE20-0F6D-C169-068974B75A62}"/>
              </a:ext>
            </a:extLst>
          </p:cNvPr>
          <p:cNvSpPr/>
          <p:nvPr/>
        </p:nvSpPr>
        <p:spPr>
          <a:xfrm>
            <a:off x="7777595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0B82BCF-F49F-FA4C-33EA-19135D955A56}"/>
              </a:ext>
            </a:extLst>
          </p:cNvPr>
          <p:cNvSpPr/>
          <p:nvPr/>
        </p:nvSpPr>
        <p:spPr>
          <a:xfrm>
            <a:off x="8095141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75B94FC-E3AF-9A47-71F9-AF4940B0607A}"/>
              </a:ext>
            </a:extLst>
          </p:cNvPr>
          <p:cNvSpPr/>
          <p:nvPr/>
        </p:nvSpPr>
        <p:spPr>
          <a:xfrm>
            <a:off x="8231054" y="458861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48EAA6E-207C-C288-57F1-D05636CA7BBC}"/>
              </a:ext>
            </a:extLst>
          </p:cNvPr>
          <p:cNvSpPr/>
          <p:nvPr/>
        </p:nvSpPr>
        <p:spPr>
          <a:xfrm>
            <a:off x="8231054" y="49033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EDF2757-5975-CAD7-810E-100C6B6E6215}"/>
              </a:ext>
            </a:extLst>
          </p:cNvPr>
          <p:cNvSpPr/>
          <p:nvPr/>
        </p:nvSpPr>
        <p:spPr>
          <a:xfrm>
            <a:off x="7913508" y="4903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D230A7D-6CDF-ED3E-3402-5D8CE4EF3108}"/>
              </a:ext>
            </a:extLst>
          </p:cNvPr>
          <p:cNvSpPr/>
          <p:nvPr/>
        </p:nvSpPr>
        <p:spPr>
          <a:xfrm>
            <a:off x="7142504" y="31953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4386ADE-F4F3-C21A-585D-797AA14B616C}"/>
              </a:ext>
            </a:extLst>
          </p:cNvPr>
          <p:cNvSpPr/>
          <p:nvPr/>
        </p:nvSpPr>
        <p:spPr>
          <a:xfrm>
            <a:off x="7278417" y="33298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1A3CEAD-05B5-547B-B037-F8BC48351241}"/>
              </a:ext>
            </a:extLst>
          </p:cNvPr>
          <p:cNvSpPr/>
          <p:nvPr/>
        </p:nvSpPr>
        <p:spPr>
          <a:xfrm>
            <a:off x="7142501" y="350741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193E66D-6C2F-FFAC-271F-9E85C7713EFF}"/>
              </a:ext>
            </a:extLst>
          </p:cNvPr>
          <p:cNvSpPr/>
          <p:nvPr/>
        </p:nvSpPr>
        <p:spPr>
          <a:xfrm>
            <a:off x="7460047" y="350741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803552-D506-9447-D939-CC985A549088}"/>
              </a:ext>
            </a:extLst>
          </p:cNvPr>
          <p:cNvSpPr/>
          <p:nvPr/>
        </p:nvSpPr>
        <p:spPr>
          <a:xfrm>
            <a:off x="7278414" y="36419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AD8438D-EF81-16CD-0512-6771A8668EF1}"/>
              </a:ext>
            </a:extLst>
          </p:cNvPr>
          <p:cNvSpPr/>
          <p:nvPr/>
        </p:nvSpPr>
        <p:spPr>
          <a:xfrm>
            <a:off x="7595960" y="364190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40BA55-72ED-8621-98B8-655418E0E632}"/>
              </a:ext>
            </a:extLst>
          </p:cNvPr>
          <p:cNvSpPr/>
          <p:nvPr/>
        </p:nvSpPr>
        <p:spPr>
          <a:xfrm>
            <a:off x="7142502" y="38247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4A01FC3-871A-8B8C-444C-BF0B97C493C9}"/>
              </a:ext>
            </a:extLst>
          </p:cNvPr>
          <p:cNvSpPr/>
          <p:nvPr/>
        </p:nvSpPr>
        <p:spPr>
          <a:xfrm>
            <a:off x="7278415" y="39592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EEF13CC-EDF3-5381-2382-F1F387CA7FD2}"/>
              </a:ext>
            </a:extLst>
          </p:cNvPr>
          <p:cNvSpPr/>
          <p:nvPr/>
        </p:nvSpPr>
        <p:spPr>
          <a:xfrm>
            <a:off x="7460047" y="38247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F1130F6-B7D3-AC58-152B-4B2BBBC7452C}"/>
              </a:ext>
            </a:extLst>
          </p:cNvPr>
          <p:cNvSpPr/>
          <p:nvPr/>
        </p:nvSpPr>
        <p:spPr>
          <a:xfrm>
            <a:off x="7595960" y="3959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08C1400-5463-9FB6-4D4A-3BBD1E43A75C}"/>
              </a:ext>
            </a:extLst>
          </p:cNvPr>
          <p:cNvSpPr/>
          <p:nvPr/>
        </p:nvSpPr>
        <p:spPr>
          <a:xfrm>
            <a:off x="7142497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4291C7AB-AC53-3A5F-ED45-AEAADDB48A97}"/>
              </a:ext>
            </a:extLst>
          </p:cNvPr>
          <p:cNvSpPr/>
          <p:nvPr/>
        </p:nvSpPr>
        <p:spPr>
          <a:xfrm>
            <a:off x="7278410" y="42739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8A9EC-C8C8-329D-2878-3193337D971A}"/>
              </a:ext>
            </a:extLst>
          </p:cNvPr>
          <p:cNvSpPr/>
          <p:nvPr/>
        </p:nvSpPr>
        <p:spPr>
          <a:xfrm>
            <a:off x="7460042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F304199-1DAC-86E0-10A4-D69F4198A601}"/>
              </a:ext>
            </a:extLst>
          </p:cNvPr>
          <p:cNvSpPr/>
          <p:nvPr/>
        </p:nvSpPr>
        <p:spPr>
          <a:xfrm>
            <a:off x="7595955" y="42739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7FED16E-0747-75A0-7062-98214AF5A427}"/>
              </a:ext>
            </a:extLst>
          </p:cNvPr>
          <p:cNvSpPr/>
          <p:nvPr/>
        </p:nvSpPr>
        <p:spPr>
          <a:xfrm>
            <a:off x="7777595" y="413943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48363FD-C1B9-6F95-3086-D1E59378A423}"/>
              </a:ext>
            </a:extLst>
          </p:cNvPr>
          <p:cNvSpPr/>
          <p:nvPr/>
        </p:nvSpPr>
        <p:spPr>
          <a:xfrm>
            <a:off x="7913508" y="427392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9A4C2C5-6F7C-2593-6822-C1ED170260EE}"/>
              </a:ext>
            </a:extLst>
          </p:cNvPr>
          <p:cNvSpPr/>
          <p:nvPr/>
        </p:nvSpPr>
        <p:spPr>
          <a:xfrm>
            <a:off x="7142484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7DC69F6-1355-DB6D-FEFC-E911C32D1154}"/>
              </a:ext>
            </a:extLst>
          </p:cNvPr>
          <p:cNvSpPr/>
          <p:nvPr/>
        </p:nvSpPr>
        <p:spPr>
          <a:xfrm>
            <a:off x="7460030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6D5157-49C3-FD1F-5164-C08E7740B615}"/>
              </a:ext>
            </a:extLst>
          </p:cNvPr>
          <p:cNvSpPr/>
          <p:nvPr/>
        </p:nvSpPr>
        <p:spPr>
          <a:xfrm>
            <a:off x="7278397" y="45886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90712E5-B7B3-462E-C4AC-3DDEC845025F}"/>
              </a:ext>
            </a:extLst>
          </p:cNvPr>
          <p:cNvSpPr/>
          <p:nvPr/>
        </p:nvSpPr>
        <p:spPr>
          <a:xfrm>
            <a:off x="7595943" y="45886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204A6F18-C404-F49E-E7C5-CE24E068B69A}"/>
              </a:ext>
            </a:extLst>
          </p:cNvPr>
          <p:cNvSpPr/>
          <p:nvPr/>
        </p:nvSpPr>
        <p:spPr>
          <a:xfrm>
            <a:off x="7777596" y="445412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FC67D0AB-FC8D-283F-5F74-60BD21D5A4F4}"/>
              </a:ext>
            </a:extLst>
          </p:cNvPr>
          <p:cNvSpPr/>
          <p:nvPr/>
        </p:nvSpPr>
        <p:spPr>
          <a:xfrm>
            <a:off x="7913509" y="45886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E89376D-6129-50B3-1DB3-17F01474E7AF}"/>
              </a:ext>
            </a:extLst>
          </p:cNvPr>
          <p:cNvCxnSpPr>
            <a:cxnSpLocks/>
          </p:cNvCxnSpPr>
          <p:nvPr/>
        </p:nvCxnSpPr>
        <p:spPr>
          <a:xfrm>
            <a:off x="8253871" y="2933197"/>
            <a:ext cx="0" cy="174963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4071A52-5B6B-0ADE-BB5D-6EAEB73E9C41}"/>
              </a:ext>
            </a:extLst>
          </p:cNvPr>
          <p:cNvCxnSpPr>
            <a:cxnSpLocks/>
          </p:cNvCxnSpPr>
          <p:nvPr/>
        </p:nvCxnSpPr>
        <p:spPr>
          <a:xfrm flipH="1">
            <a:off x="7255494" y="2933197"/>
            <a:ext cx="998377" cy="6531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A470232-64F1-FD57-6462-1FDE37E702DB}"/>
              </a:ext>
            </a:extLst>
          </p:cNvPr>
          <p:cNvCxnSpPr>
            <a:cxnSpLocks/>
          </p:cNvCxnSpPr>
          <p:nvPr/>
        </p:nvCxnSpPr>
        <p:spPr>
          <a:xfrm flipH="1" flipV="1">
            <a:off x="8253864" y="2933197"/>
            <a:ext cx="727343" cy="127663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510B4FB-4689-B6DE-D839-DAA512A7B001}"/>
              </a:ext>
            </a:extLst>
          </p:cNvPr>
          <p:cNvCxnSpPr>
            <a:cxnSpLocks/>
          </p:cNvCxnSpPr>
          <p:nvPr/>
        </p:nvCxnSpPr>
        <p:spPr>
          <a:xfrm flipV="1">
            <a:off x="8253844" y="4209827"/>
            <a:ext cx="724483" cy="47300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0DCB329-D355-25CA-0E46-03B23C2689EF}"/>
              </a:ext>
            </a:extLst>
          </p:cNvPr>
          <p:cNvCxnSpPr>
            <a:cxnSpLocks/>
          </p:cNvCxnSpPr>
          <p:nvPr/>
        </p:nvCxnSpPr>
        <p:spPr>
          <a:xfrm flipH="1" flipV="1">
            <a:off x="7278397" y="3586348"/>
            <a:ext cx="975474" cy="10964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57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9EFA-2CEA-A9D3-18AD-BFDD8F16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Правила Заповнення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7045-2510-80A1-E6AA-800F29A2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245501" cy="1232060"/>
          </a:xfrm>
        </p:spPr>
        <p:txBody>
          <a:bodyPr>
            <a:normAutofit/>
          </a:bodyPr>
          <a:lstStyle/>
          <a:p>
            <a:r>
              <a:rPr lang="uk-UA" dirty="0"/>
              <a:t>Малюємо перше червоного трикутника, і тоді синього </a:t>
            </a:r>
          </a:p>
          <a:p>
            <a:pPr lvl="1"/>
            <a:r>
              <a:rPr lang="uk-UA" dirty="0"/>
              <a:t>Спільне ребро буде синье</a:t>
            </a:r>
          </a:p>
          <a:p>
            <a:endParaRPr lang="uk-U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2317-EF65-B7C0-8C17-86645813C592}"/>
              </a:ext>
            </a:extLst>
          </p:cNvPr>
          <p:cNvSpPr/>
          <p:nvPr/>
        </p:nvSpPr>
        <p:spPr>
          <a:xfrm>
            <a:off x="8412646" y="2880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CD844C-EEEA-DA61-6B8C-681776A04F3D}"/>
              </a:ext>
            </a:extLst>
          </p:cNvPr>
          <p:cNvSpPr/>
          <p:nvPr/>
        </p:nvSpPr>
        <p:spPr>
          <a:xfrm>
            <a:off x="8548559" y="3015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6681C-2202-EC9D-474D-AE4A87C06145}"/>
              </a:ext>
            </a:extLst>
          </p:cNvPr>
          <p:cNvSpPr/>
          <p:nvPr/>
        </p:nvSpPr>
        <p:spPr>
          <a:xfrm>
            <a:off x="8730191" y="2880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89C2AB-51C7-BE97-A72A-76B447787947}"/>
              </a:ext>
            </a:extLst>
          </p:cNvPr>
          <p:cNvSpPr/>
          <p:nvPr/>
        </p:nvSpPr>
        <p:spPr>
          <a:xfrm>
            <a:off x="8866104" y="30151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B9FB48-ECFE-2C63-A18F-71D9ADB89B9B}"/>
              </a:ext>
            </a:extLst>
          </p:cNvPr>
          <p:cNvSpPr/>
          <p:nvPr/>
        </p:nvSpPr>
        <p:spPr>
          <a:xfrm>
            <a:off x="8412645" y="3195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71B86A-5D27-A0A2-5F45-84971D9BBF61}"/>
              </a:ext>
            </a:extLst>
          </p:cNvPr>
          <p:cNvSpPr/>
          <p:nvPr/>
        </p:nvSpPr>
        <p:spPr>
          <a:xfrm>
            <a:off x="8412645" y="3510042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280269-B204-AC78-84B6-91931D6F52CB}"/>
              </a:ext>
            </a:extLst>
          </p:cNvPr>
          <p:cNvSpPr/>
          <p:nvPr/>
        </p:nvSpPr>
        <p:spPr>
          <a:xfrm>
            <a:off x="8548558" y="33298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130733-09EE-4E79-34FB-8A5F04EDA7D8}"/>
              </a:ext>
            </a:extLst>
          </p:cNvPr>
          <p:cNvSpPr/>
          <p:nvPr/>
        </p:nvSpPr>
        <p:spPr>
          <a:xfrm>
            <a:off x="8548558" y="364453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7E84-8D70-9A91-10F7-FD93CAB85D38}"/>
              </a:ext>
            </a:extLst>
          </p:cNvPr>
          <p:cNvSpPr/>
          <p:nvPr/>
        </p:nvSpPr>
        <p:spPr>
          <a:xfrm>
            <a:off x="8730190" y="3195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09481-9D24-86BB-242B-F99C6149670E}"/>
              </a:ext>
            </a:extLst>
          </p:cNvPr>
          <p:cNvSpPr/>
          <p:nvPr/>
        </p:nvSpPr>
        <p:spPr>
          <a:xfrm>
            <a:off x="8730190" y="35100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756679-4DE2-263C-3BEC-36BCCDDF14D2}"/>
              </a:ext>
            </a:extLst>
          </p:cNvPr>
          <p:cNvSpPr/>
          <p:nvPr/>
        </p:nvSpPr>
        <p:spPr>
          <a:xfrm>
            <a:off x="8866103" y="3329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E5B988-340B-20FD-814A-CCCE5BC68641}"/>
              </a:ext>
            </a:extLst>
          </p:cNvPr>
          <p:cNvSpPr/>
          <p:nvPr/>
        </p:nvSpPr>
        <p:spPr>
          <a:xfrm>
            <a:off x="8866103" y="36445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ADDBFC-14F6-2EE2-B1D8-644639986FA2}"/>
              </a:ext>
            </a:extLst>
          </p:cNvPr>
          <p:cNvSpPr/>
          <p:nvPr/>
        </p:nvSpPr>
        <p:spPr>
          <a:xfrm>
            <a:off x="8412645" y="3824735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1E1A73-2633-D452-546B-E605D64F335C}"/>
              </a:ext>
            </a:extLst>
          </p:cNvPr>
          <p:cNvSpPr/>
          <p:nvPr/>
        </p:nvSpPr>
        <p:spPr>
          <a:xfrm>
            <a:off x="8412645" y="4139431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2C6B85-0106-DA7B-F630-1261F7B6B512}"/>
              </a:ext>
            </a:extLst>
          </p:cNvPr>
          <p:cNvSpPr/>
          <p:nvPr/>
        </p:nvSpPr>
        <p:spPr>
          <a:xfrm>
            <a:off x="8548558" y="3959223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08D997-8D91-56D2-5A84-9BF316840554}"/>
              </a:ext>
            </a:extLst>
          </p:cNvPr>
          <p:cNvSpPr/>
          <p:nvPr/>
        </p:nvSpPr>
        <p:spPr>
          <a:xfrm>
            <a:off x="8548558" y="427391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7766B6-52CB-68EE-4A68-AA30AB688CFE}"/>
              </a:ext>
            </a:extLst>
          </p:cNvPr>
          <p:cNvSpPr/>
          <p:nvPr/>
        </p:nvSpPr>
        <p:spPr>
          <a:xfrm>
            <a:off x="8730190" y="382473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17949D-36A1-E476-4123-5E6FAC754D61}"/>
              </a:ext>
            </a:extLst>
          </p:cNvPr>
          <p:cNvSpPr/>
          <p:nvPr/>
        </p:nvSpPr>
        <p:spPr>
          <a:xfrm>
            <a:off x="8730190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0837787-F41C-E6A6-BA5F-FC0ED91DD238}"/>
              </a:ext>
            </a:extLst>
          </p:cNvPr>
          <p:cNvSpPr/>
          <p:nvPr/>
        </p:nvSpPr>
        <p:spPr>
          <a:xfrm>
            <a:off x="8866103" y="39592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82E11D-7917-6A04-10CD-94D6113CE731}"/>
              </a:ext>
            </a:extLst>
          </p:cNvPr>
          <p:cNvSpPr/>
          <p:nvPr/>
        </p:nvSpPr>
        <p:spPr>
          <a:xfrm>
            <a:off x="8866103" y="42739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8046CD-B62D-DCE7-8C7A-96A234AE81E9}"/>
              </a:ext>
            </a:extLst>
          </p:cNvPr>
          <p:cNvSpPr/>
          <p:nvPr/>
        </p:nvSpPr>
        <p:spPr>
          <a:xfrm>
            <a:off x="8412644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689C25-D703-768E-D577-40D737320184}"/>
              </a:ext>
            </a:extLst>
          </p:cNvPr>
          <p:cNvSpPr/>
          <p:nvPr/>
        </p:nvSpPr>
        <p:spPr>
          <a:xfrm>
            <a:off x="8412644" y="47688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C7ED4A7-CE79-0AF1-E472-50EDE19B8143}"/>
              </a:ext>
            </a:extLst>
          </p:cNvPr>
          <p:cNvSpPr/>
          <p:nvPr/>
        </p:nvSpPr>
        <p:spPr>
          <a:xfrm>
            <a:off x="8548557" y="45886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F73E6E2-0375-A59F-D605-710DFA4D4D33}"/>
              </a:ext>
            </a:extLst>
          </p:cNvPr>
          <p:cNvSpPr/>
          <p:nvPr/>
        </p:nvSpPr>
        <p:spPr>
          <a:xfrm>
            <a:off x="8548557" y="49033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1D3623-ED6F-6193-9739-3DFBEEFFB79A}"/>
              </a:ext>
            </a:extLst>
          </p:cNvPr>
          <p:cNvSpPr/>
          <p:nvPr/>
        </p:nvSpPr>
        <p:spPr>
          <a:xfrm>
            <a:off x="8730189" y="47688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D51BBB-62BC-B5EF-C508-599C0FE5BA94}"/>
              </a:ext>
            </a:extLst>
          </p:cNvPr>
          <p:cNvSpPr/>
          <p:nvPr/>
        </p:nvSpPr>
        <p:spPr>
          <a:xfrm>
            <a:off x="8866102" y="49033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AB98EAC-D9F4-9475-B8DA-73FC8865DA87}"/>
              </a:ext>
            </a:extLst>
          </p:cNvPr>
          <p:cNvSpPr/>
          <p:nvPr/>
        </p:nvSpPr>
        <p:spPr>
          <a:xfrm>
            <a:off x="8730176" y="445411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892F64E-D485-5571-1305-60E1BE9EB3F9}"/>
              </a:ext>
            </a:extLst>
          </p:cNvPr>
          <p:cNvSpPr/>
          <p:nvPr/>
        </p:nvSpPr>
        <p:spPr>
          <a:xfrm>
            <a:off x="8866089" y="45886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CA4A739-87EB-50FF-9F10-CF8A16885896}"/>
              </a:ext>
            </a:extLst>
          </p:cNvPr>
          <p:cNvSpPr/>
          <p:nvPr/>
        </p:nvSpPr>
        <p:spPr>
          <a:xfrm>
            <a:off x="7142506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7913C88-35A2-A8BD-B586-0D1401C7E8DE}"/>
              </a:ext>
            </a:extLst>
          </p:cNvPr>
          <p:cNvSpPr/>
          <p:nvPr/>
        </p:nvSpPr>
        <p:spPr>
          <a:xfrm>
            <a:off x="7460052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BEA6C2F-EAD2-807D-2DCA-DAFDDFDFABA5}"/>
              </a:ext>
            </a:extLst>
          </p:cNvPr>
          <p:cNvSpPr/>
          <p:nvPr/>
        </p:nvSpPr>
        <p:spPr>
          <a:xfrm>
            <a:off x="7595965" y="30151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508FA5B-A9F8-6492-796A-6E1A0AF1025E}"/>
              </a:ext>
            </a:extLst>
          </p:cNvPr>
          <p:cNvSpPr/>
          <p:nvPr/>
        </p:nvSpPr>
        <p:spPr>
          <a:xfrm>
            <a:off x="7278419" y="3015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E72A0F5-0B64-2671-C9A0-9A78DAFB1D98}"/>
              </a:ext>
            </a:extLst>
          </p:cNvPr>
          <p:cNvSpPr/>
          <p:nvPr/>
        </p:nvSpPr>
        <p:spPr>
          <a:xfrm>
            <a:off x="7777597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E973B38-960D-4C2A-B3A3-EB59D8DFE2B6}"/>
              </a:ext>
            </a:extLst>
          </p:cNvPr>
          <p:cNvSpPr/>
          <p:nvPr/>
        </p:nvSpPr>
        <p:spPr>
          <a:xfrm>
            <a:off x="8095143" y="2880656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238426C-5261-7CD6-F34C-E279280ECB7E}"/>
              </a:ext>
            </a:extLst>
          </p:cNvPr>
          <p:cNvSpPr/>
          <p:nvPr/>
        </p:nvSpPr>
        <p:spPr>
          <a:xfrm>
            <a:off x="8231056" y="3015144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A723D40-873E-E2CB-3E73-E91C5A6409BD}"/>
              </a:ext>
            </a:extLst>
          </p:cNvPr>
          <p:cNvSpPr/>
          <p:nvPr/>
        </p:nvSpPr>
        <p:spPr>
          <a:xfrm>
            <a:off x="7913510" y="3015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97DB88A-88B7-EE0A-675C-BCFB02113A4A}"/>
              </a:ext>
            </a:extLst>
          </p:cNvPr>
          <p:cNvSpPr/>
          <p:nvPr/>
        </p:nvSpPr>
        <p:spPr>
          <a:xfrm>
            <a:off x="7460051" y="3195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3DEE72F-4F46-6780-3C2F-633CAB786FF4}"/>
              </a:ext>
            </a:extLst>
          </p:cNvPr>
          <p:cNvSpPr/>
          <p:nvPr/>
        </p:nvSpPr>
        <p:spPr>
          <a:xfrm>
            <a:off x="7595964" y="33298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5191E66-3F54-4F42-6C01-4FDE58A4BCBC}"/>
              </a:ext>
            </a:extLst>
          </p:cNvPr>
          <p:cNvSpPr/>
          <p:nvPr/>
        </p:nvSpPr>
        <p:spPr>
          <a:xfrm>
            <a:off x="7777596" y="319534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CB1186-8EA0-6919-0A29-0864E6819D67}"/>
              </a:ext>
            </a:extLst>
          </p:cNvPr>
          <p:cNvSpPr/>
          <p:nvPr/>
        </p:nvSpPr>
        <p:spPr>
          <a:xfrm>
            <a:off x="8095142" y="3195349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158CA4C-0BEB-5D30-C33E-9B3DF61F7657}"/>
              </a:ext>
            </a:extLst>
          </p:cNvPr>
          <p:cNvSpPr/>
          <p:nvPr/>
        </p:nvSpPr>
        <p:spPr>
          <a:xfrm>
            <a:off x="7777596" y="3510045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B2ACC68-422F-A44C-B18B-AEFBB2D98ACF}"/>
              </a:ext>
            </a:extLst>
          </p:cNvPr>
          <p:cNvSpPr/>
          <p:nvPr/>
        </p:nvSpPr>
        <p:spPr>
          <a:xfrm>
            <a:off x="8095142" y="3510045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D604C82-81DD-E37E-299F-795F52E1B5DE}"/>
              </a:ext>
            </a:extLst>
          </p:cNvPr>
          <p:cNvSpPr/>
          <p:nvPr/>
        </p:nvSpPr>
        <p:spPr>
          <a:xfrm>
            <a:off x="7913509" y="33298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2B6C608-BB33-0365-2CF1-5EB88E22F140}"/>
              </a:ext>
            </a:extLst>
          </p:cNvPr>
          <p:cNvSpPr/>
          <p:nvPr/>
        </p:nvSpPr>
        <p:spPr>
          <a:xfrm>
            <a:off x="8231055" y="332983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9241CE8-AB24-FCFE-F3A8-B69AB051974A}"/>
              </a:ext>
            </a:extLst>
          </p:cNvPr>
          <p:cNvSpPr/>
          <p:nvPr/>
        </p:nvSpPr>
        <p:spPr>
          <a:xfrm>
            <a:off x="8231055" y="3644533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B98E5AA-EC88-BAAD-D2E9-AD9215D0487E}"/>
              </a:ext>
            </a:extLst>
          </p:cNvPr>
          <p:cNvSpPr/>
          <p:nvPr/>
        </p:nvSpPr>
        <p:spPr>
          <a:xfrm>
            <a:off x="7913509" y="364453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074F92C-695A-314E-602F-8FB4B62170DE}"/>
              </a:ext>
            </a:extLst>
          </p:cNvPr>
          <p:cNvSpPr/>
          <p:nvPr/>
        </p:nvSpPr>
        <p:spPr>
          <a:xfrm>
            <a:off x="7777596" y="382473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22F39CA-513D-5B26-15D4-8406148C5A30}"/>
              </a:ext>
            </a:extLst>
          </p:cNvPr>
          <p:cNvSpPr/>
          <p:nvPr/>
        </p:nvSpPr>
        <p:spPr>
          <a:xfrm>
            <a:off x="8095142" y="3824738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B034E9-5BB3-3AD3-F239-64AB316BC025}"/>
              </a:ext>
            </a:extLst>
          </p:cNvPr>
          <p:cNvSpPr/>
          <p:nvPr/>
        </p:nvSpPr>
        <p:spPr>
          <a:xfrm>
            <a:off x="8095142" y="4139434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79DFD8D-C7DB-9A67-3B0C-B34526541678}"/>
              </a:ext>
            </a:extLst>
          </p:cNvPr>
          <p:cNvSpPr/>
          <p:nvPr/>
        </p:nvSpPr>
        <p:spPr>
          <a:xfrm>
            <a:off x="7913509" y="395922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6C24F0-AA33-E9A6-045C-AE8D2258BED8}"/>
              </a:ext>
            </a:extLst>
          </p:cNvPr>
          <p:cNvSpPr/>
          <p:nvPr/>
        </p:nvSpPr>
        <p:spPr>
          <a:xfrm>
            <a:off x="8231055" y="3959226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5B0D459-348A-0059-E9C5-ABD7DBF51276}"/>
              </a:ext>
            </a:extLst>
          </p:cNvPr>
          <p:cNvSpPr/>
          <p:nvPr/>
        </p:nvSpPr>
        <p:spPr>
          <a:xfrm>
            <a:off x="8231055" y="4273922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2B0DB4C-E05B-6C35-26CA-97C202A80975}"/>
              </a:ext>
            </a:extLst>
          </p:cNvPr>
          <p:cNvSpPr/>
          <p:nvPr/>
        </p:nvSpPr>
        <p:spPr>
          <a:xfrm>
            <a:off x="7142504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4B3D74D-4CFA-8E72-2902-202062CDC2FF}"/>
              </a:ext>
            </a:extLst>
          </p:cNvPr>
          <p:cNvSpPr/>
          <p:nvPr/>
        </p:nvSpPr>
        <p:spPr>
          <a:xfrm>
            <a:off x="7460050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345A573-0633-38E9-A8A9-CE0BE92ED15D}"/>
              </a:ext>
            </a:extLst>
          </p:cNvPr>
          <p:cNvSpPr/>
          <p:nvPr/>
        </p:nvSpPr>
        <p:spPr>
          <a:xfrm>
            <a:off x="7595963" y="49033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E8B3D37-C405-E844-4350-B5BE37D702AC}"/>
              </a:ext>
            </a:extLst>
          </p:cNvPr>
          <p:cNvSpPr/>
          <p:nvPr/>
        </p:nvSpPr>
        <p:spPr>
          <a:xfrm>
            <a:off x="7278417" y="4903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95EC0F3-6EA7-78C2-1C58-D0D43BA10E8B}"/>
              </a:ext>
            </a:extLst>
          </p:cNvPr>
          <p:cNvSpPr/>
          <p:nvPr/>
        </p:nvSpPr>
        <p:spPr>
          <a:xfrm>
            <a:off x="8095141" y="4454127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D92B28E-EE20-0F6D-C169-068974B75A62}"/>
              </a:ext>
            </a:extLst>
          </p:cNvPr>
          <p:cNvSpPr/>
          <p:nvPr/>
        </p:nvSpPr>
        <p:spPr>
          <a:xfrm>
            <a:off x="7777595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0B82BCF-F49F-FA4C-33EA-19135D955A56}"/>
              </a:ext>
            </a:extLst>
          </p:cNvPr>
          <p:cNvSpPr/>
          <p:nvPr/>
        </p:nvSpPr>
        <p:spPr>
          <a:xfrm>
            <a:off x="8095141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75B94FC-E3AF-9A47-71F9-AF4940B0607A}"/>
              </a:ext>
            </a:extLst>
          </p:cNvPr>
          <p:cNvSpPr/>
          <p:nvPr/>
        </p:nvSpPr>
        <p:spPr>
          <a:xfrm>
            <a:off x="8231054" y="4588615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48EAA6E-207C-C288-57F1-D05636CA7BBC}"/>
              </a:ext>
            </a:extLst>
          </p:cNvPr>
          <p:cNvSpPr/>
          <p:nvPr/>
        </p:nvSpPr>
        <p:spPr>
          <a:xfrm>
            <a:off x="8231054" y="49033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EDF2757-5975-CAD7-810E-100C6B6E6215}"/>
              </a:ext>
            </a:extLst>
          </p:cNvPr>
          <p:cNvSpPr/>
          <p:nvPr/>
        </p:nvSpPr>
        <p:spPr>
          <a:xfrm>
            <a:off x="7913508" y="4903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D230A7D-6CDF-ED3E-3402-5D8CE4EF3108}"/>
              </a:ext>
            </a:extLst>
          </p:cNvPr>
          <p:cNvSpPr/>
          <p:nvPr/>
        </p:nvSpPr>
        <p:spPr>
          <a:xfrm>
            <a:off x="7142504" y="31953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4386ADE-F4F3-C21A-585D-797AA14B616C}"/>
              </a:ext>
            </a:extLst>
          </p:cNvPr>
          <p:cNvSpPr/>
          <p:nvPr/>
        </p:nvSpPr>
        <p:spPr>
          <a:xfrm>
            <a:off x="7278417" y="33298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1A3CEAD-05B5-547B-B037-F8BC48351241}"/>
              </a:ext>
            </a:extLst>
          </p:cNvPr>
          <p:cNvSpPr/>
          <p:nvPr/>
        </p:nvSpPr>
        <p:spPr>
          <a:xfrm>
            <a:off x="7142501" y="350741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193E66D-6C2F-FFAC-271F-9E85C7713EFF}"/>
              </a:ext>
            </a:extLst>
          </p:cNvPr>
          <p:cNvSpPr/>
          <p:nvPr/>
        </p:nvSpPr>
        <p:spPr>
          <a:xfrm>
            <a:off x="7460047" y="350741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803552-D506-9447-D939-CC985A549088}"/>
              </a:ext>
            </a:extLst>
          </p:cNvPr>
          <p:cNvSpPr/>
          <p:nvPr/>
        </p:nvSpPr>
        <p:spPr>
          <a:xfrm>
            <a:off x="7278414" y="36419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AD8438D-EF81-16CD-0512-6771A8668EF1}"/>
              </a:ext>
            </a:extLst>
          </p:cNvPr>
          <p:cNvSpPr/>
          <p:nvPr/>
        </p:nvSpPr>
        <p:spPr>
          <a:xfrm>
            <a:off x="7595960" y="364190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40BA55-72ED-8621-98B8-655418E0E632}"/>
              </a:ext>
            </a:extLst>
          </p:cNvPr>
          <p:cNvSpPr/>
          <p:nvPr/>
        </p:nvSpPr>
        <p:spPr>
          <a:xfrm>
            <a:off x="7142502" y="38247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4A01FC3-871A-8B8C-444C-BF0B97C493C9}"/>
              </a:ext>
            </a:extLst>
          </p:cNvPr>
          <p:cNvSpPr/>
          <p:nvPr/>
        </p:nvSpPr>
        <p:spPr>
          <a:xfrm>
            <a:off x="7278415" y="39592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EEF13CC-EDF3-5381-2382-F1F387CA7FD2}"/>
              </a:ext>
            </a:extLst>
          </p:cNvPr>
          <p:cNvSpPr/>
          <p:nvPr/>
        </p:nvSpPr>
        <p:spPr>
          <a:xfrm>
            <a:off x="7460047" y="38247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F1130F6-B7D3-AC58-152B-4B2BBBC7452C}"/>
              </a:ext>
            </a:extLst>
          </p:cNvPr>
          <p:cNvSpPr/>
          <p:nvPr/>
        </p:nvSpPr>
        <p:spPr>
          <a:xfrm>
            <a:off x="7595960" y="3959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08C1400-5463-9FB6-4D4A-3BBD1E43A75C}"/>
              </a:ext>
            </a:extLst>
          </p:cNvPr>
          <p:cNvSpPr/>
          <p:nvPr/>
        </p:nvSpPr>
        <p:spPr>
          <a:xfrm>
            <a:off x="7142497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4291C7AB-AC53-3A5F-ED45-AEAADDB48A97}"/>
              </a:ext>
            </a:extLst>
          </p:cNvPr>
          <p:cNvSpPr/>
          <p:nvPr/>
        </p:nvSpPr>
        <p:spPr>
          <a:xfrm>
            <a:off x="7278410" y="42739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8A9EC-C8C8-329D-2878-3193337D971A}"/>
              </a:ext>
            </a:extLst>
          </p:cNvPr>
          <p:cNvSpPr/>
          <p:nvPr/>
        </p:nvSpPr>
        <p:spPr>
          <a:xfrm>
            <a:off x="7460042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F304199-1DAC-86E0-10A4-D69F4198A601}"/>
              </a:ext>
            </a:extLst>
          </p:cNvPr>
          <p:cNvSpPr/>
          <p:nvPr/>
        </p:nvSpPr>
        <p:spPr>
          <a:xfrm>
            <a:off x="7595955" y="42739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7FED16E-0747-75A0-7062-98214AF5A427}"/>
              </a:ext>
            </a:extLst>
          </p:cNvPr>
          <p:cNvSpPr/>
          <p:nvPr/>
        </p:nvSpPr>
        <p:spPr>
          <a:xfrm>
            <a:off x="7777595" y="413943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48363FD-C1B9-6F95-3086-D1E59378A423}"/>
              </a:ext>
            </a:extLst>
          </p:cNvPr>
          <p:cNvSpPr/>
          <p:nvPr/>
        </p:nvSpPr>
        <p:spPr>
          <a:xfrm>
            <a:off x="7913508" y="427392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9A4C2C5-6F7C-2593-6822-C1ED170260EE}"/>
              </a:ext>
            </a:extLst>
          </p:cNvPr>
          <p:cNvSpPr/>
          <p:nvPr/>
        </p:nvSpPr>
        <p:spPr>
          <a:xfrm>
            <a:off x="7142484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7DC69F6-1355-DB6D-FEFC-E911C32D1154}"/>
              </a:ext>
            </a:extLst>
          </p:cNvPr>
          <p:cNvSpPr/>
          <p:nvPr/>
        </p:nvSpPr>
        <p:spPr>
          <a:xfrm>
            <a:off x="7460030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6D5157-49C3-FD1F-5164-C08E7740B615}"/>
              </a:ext>
            </a:extLst>
          </p:cNvPr>
          <p:cNvSpPr/>
          <p:nvPr/>
        </p:nvSpPr>
        <p:spPr>
          <a:xfrm>
            <a:off x="7278397" y="45886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90712E5-B7B3-462E-C4AC-3DDEC845025F}"/>
              </a:ext>
            </a:extLst>
          </p:cNvPr>
          <p:cNvSpPr/>
          <p:nvPr/>
        </p:nvSpPr>
        <p:spPr>
          <a:xfrm>
            <a:off x="7595943" y="45886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204A6F18-C404-F49E-E7C5-CE24E068B69A}"/>
              </a:ext>
            </a:extLst>
          </p:cNvPr>
          <p:cNvSpPr/>
          <p:nvPr/>
        </p:nvSpPr>
        <p:spPr>
          <a:xfrm>
            <a:off x="7777596" y="445412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FC67D0AB-FC8D-283F-5F74-60BD21D5A4F4}"/>
              </a:ext>
            </a:extLst>
          </p:cNvPr>
          <p:cNvSpPr/>
          <p:nvPr/>
        </p:nvSpPr>
        <p:spPr>
          <a:xfrm>
            <a:off x="7913509" y="45886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E89376D-6129-50B3-1DB3-17F01474E7AF}"/>
              </a:ext>
            </a:extLst>
          </p:cNvPr>
          <p:cNvCxnSpPr>
            <a:cxnSpLocks/>
          </p:cNvCxnSpPr>
          <p:nvPr/>
        </p:nvCxnSpPr>
        <p:spPr>
          <a:xfrm>
            <a:off x="8253871" y="2933197"/>
            <a:ext cx="0" cy="174963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4071A52-5B6B-0ADE-BB5D-6EAEB73E9C41}"/>
              </a:ext>
            </a:extLst>
          </p:cNvPr>
          <p:cNvCxnSpPr>
            <a:cxnSpLocks/>
          </p:cNvCxnSpPr>
          <p:nvPr/>
        </p:nvCxnSpPr>
        <p:spPr>
          <a:xfrm flipH="1">
            <a:off x="7255494" y="2933197"/>
            <a:ext cx="998377" cy="6531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A470232-64F1-FD57-6462-1FDE37E702DB}"/>
              </a:ext>
            </a:extLst>
          </p:cNvPr>
          <p:cNvCxnSpPr>
            <a:cxnSpLocks/>
          </p:cNvCxnSpPr>
          <p:nvPr/>
        </p:nvCxnSpPr>
        <p:spPr>
          <a:xfrm flipH="1" flipV="1">
            <a:off x="8253864" y="2933197"/>
            <a:ext cx="727343" cy="127663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510B4FB-4689-B6DE-D839-DAA512A7B001}"/>
              </a:ext>
            </a:extLst>
          </p:cNvPr>
          <p:cNvCxnSpPr>
            <a:cxnSpLocks/>
          </p:cNvCxnSpPr>
          <p:nvPr/>
        </p:nvCxnSpPr>
        <p:spPr>
          <a:xfrm flipV="1">
            <a:off x="8253844" y="4209827"/>
            <a:ext cx="724483" cy="47300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0DCB329-D355-25CA-0E46-03B23C2689EF}"/>
              </a:ext>
            </a:extLst>
          </p:cNvPr>
          <p:cNvCxnSpPr>
            <a:cxnSpLocks/>
          </p:cNvCxnSpPr>
          <p:nvPr/>
        </p:nvCxnSpPr>
        <p:spPr>
          <a:xfrm flipH="1" flipV="1">
            <a:off x="7278397" y="3586348"/>
            <a:ext cx="975474" cy="10964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9FE16F7D-1D4A-0DB6-ECE5-21920B4FFB5F}"/>
              </a:ext>
            </a:extLst>
          </p:cNvPr>
          <p:cNvSpPr txBox="1">
            <a:spLocks/>
          </p:cNvSpPr>
          <p:nvPr/>
        </p:nvSpPr>
        <p:spPr>
          <a:xfrm>
            <a:off x="1273322" y="3044389"/>
            <a:ext cx="5245501" cy="193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Нам потрібен алгоритм, де порядок малювання трикутників не має значення</a:t>
            </a:r>
            <a:endParaRPr lang="en-US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68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9EFA-2CEA-A9D3-18AD-BFDD8F16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Правила Заповнення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7045-2510-80A1-E6AA-800F29A2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5245501" cy="1430976"/>
          </a:xfrm>
        </p:spPr>
        <p:txBody>
          <a:bodyPr/>
          <a:lstStyle/>
          <a:p>
            <a:r>
              <a:rPr lang="uk-UA" dirty="0"/>
              <a:t>Коли є спільне ребро, треба вибрати котрий трикутник має пріоритет</a:t>
            </a:r>
          </a:p>
          <a:p>
            <a:r>
              <a:rPr lang="uk-UA" dirty="0"/>
              <a:t>Цей пріоритет називається </a:t>
            </a:r>
            <a:r>
              <a:rPr lang="uk-UA" b="1" dirty="0"/>
              <a:t>Правила Заповнення</a:t>
            </a:r>
            <a:r>
              <a:rPr lang="en-US" b="1" dirty="0"/>
              <a:t>/Fill Rules</a:t>
            </a:r>
            <a:endParaRPr lang="uk-UA" dirty="0"/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4D259C-28E4-9756-4DEE-B522A119BCBD}"/>
              </a:ext>
            </a:extLst>
          </p:cNvPr>
          <p:cNvCxnSpPr/>
          <p:nvPr/>
        </p:nvCxnSpPr>
        <p:spPr>
          <a:xfrm flipV="1">
            <a:off x="7208322" y="2268187"/>
            <a:ext cx="1050966" cy="860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06F9DDA-8BCD-6850-1EF8-2030B22EB963}"/>
              </a:ext>
            </a:extLst>
          </p:cNvPr>
          <p:cNvCxnSpPr>
            <a:cxnSpLocks/>
          </p:cNvCxnSpPr>
          <p:nvPr/>
        </p:nvCxnSpPr>
        <p:spPr>
          <a:xfrm>
            <a:off x="8259288" y="2268187"/>
            <a:ext cx="296883" cy="21969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4B4B2A8-9D12-9B44-E275-88084E2BDE7E}"/>
              </a:ext>
            </a:extLst>
          </p:cNvPr>
          <p:cNvCxnSpPr>
            <a:cxnSpLocks/>
          </p:cNvCxnSpPr>
          <p:nvPr/>
        </p:nvCxnSpPr>
        <p:spPr>
          <a:xfrm flipH="1" flipV="1">
            <a:off x="7208322" y="3129148"/>
            <a:ext cx="1347849" cy="1335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DA4809-D764-A5A8-E504-73B99E241616}"/>
              </a:ext>
            </a:extLst>
          </p:cNvPr>
          <p:cNvCxnSpPr>
            <a:cxnSpLocks/>
          </p:cNvCxnSpPr>
          <p:nvPr/>
        </p:nvCxnSpPr>
        <p:spPr>
          <a:xfrm>
            <a:off x="8960237" y="2268187"/>
            <a:ext cx="11723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E5C9B7E-BE67-C4E6-9CB8-6522E1AD3C16}"/>
              </a:ext>
            </a:extLst>
          </p:cNvPr>
          <p:cNvCxnSpPr>
            <a:cxnSpLocks/>
          </p:cNvCxnSpPr>
          <p:nvPr/>
        </p:nvCxnSpPr>
        <p:spPr>
          <a:xfrm flipH="1">
            <a:off x="9476509" y="2268187"/>
            <a:ext cx="656111" cy="1816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C7F46E8-4D3A-F4C6-5DB6-335C302443DD}"/>
              </a:ext>
            </a:extLst>
          </p:cNvPr>
          <p:cNvCxnSpPr>
            <a:cxnSpLocks/>
          </p:cNvCxnSpPr>
          <p:nvPr/>
        </p:nvCxnSpPr>
        <p:spPr>
          <a:xfrm flipH="1" flipV="1">
            <a:off x="8960237" y="2268186"/>
            <a:ext cx="516272" cy="1816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A1DA69-9F86-6387-1D20-02CCF7762E6B}"/>
              </a:ext>
            </a:extLst>
          </p:cNvPr>
          <p:cNvSpPr txBox="1"/>
          <p:nvPr/>
        </p:nvSpPr>
        <p:spPr>
          <a:xfrm>
            <a:off x="6917378" y="2173184"/>
            <a:ext cx="80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Ліве ребро</a:t>
            </a:r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51EABB4-787A-6EE3-A50B-0BB8CA58CA3F}"/>
              </a:ext>
            </a:extLst>
          </p:cNvPr>
          <p:cNvSpPr txBox="1"/>
          <p:nvPr/>
        </p:nvSpPr>
        <p:spPr>
          <a:xfrm>
            <a:off x="8906645" y="1621854"/>
            <a:ext cx="1279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Верхнє ребро</a:t>
            </a:r>
            <a:endParaRPr lang="en-US" dirty="0"/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9D44911C-98DA-20A8-16CE-EC4A2A6D3545}"/>
              </a:ext>
            </a:extLst>
          </p:cNvPr>
          <p:cNvSpPr txBox="1">
            <a:spLocks/>
          </p:cNvSpPr>
          <p:nvPr/>
        </p:nvSpPr>
        <p:spPr>
          <a:xfrm>
            <a:off x="1261872" y="3233057"/>
            <a:ext cx="5245501" cy="207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Ми вибераємо зліва-вгорі</a:t>
            </a:r>
            <a:r>
              <a:rPr lang="en-US" dirty="0"/>
              <a:t>/top-left </a:t>
            </a:r>
            <a:r>
              <a:rPr lang="uk-UA" dirty="0"/>
              <a:t>правило заповнення</a:t>
            </a:r>
          </a:p>
          <a:p>
            <a:pPr lvl="1"/>
            <a:r>
              <a:rPr lang="uk-UA" dirty="0"/>
              <a:t>Верхні та ліві ребра мають вищий пріоритет як праві і нижні ребра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45" grpId="0"/>
      <p:bldP spid="1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9EFA-2CEA-A9D3-18AD-BFDD8F16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Правила Заповнення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7045-2510-80A1-E6AA-800F29A2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5245501" cy="2000992"/>
          </a:xfrm>
        </p:spPr>
        <p:txBody>
          <a:bodyPr/>
          <a:lstStyle/>
          <a:p>
            <a:r>
              <a:rPr lang="uk-UA" b="1" dirty="0"/>
              <a:t>Верхнє ребро </a:t>
            </a:r>
            <a:r>
              <a:rPr lang="uk-UA" dirty="0"/>
              <a:t>є точно горизонтальним і знаходиться над іншими ребрами</a:t>
            </a:r>
          </a:p>
          <a:p>
            <a:r>
              <a:rPr lang="uk-UA" b="1" dirty="0"/>
              <a:t>Ліве ребро </a:t>
            </a:r>
            <a:r>
              <a:rPr lang="uk-UA" dirty="0"/>
              <a:t>не є точно горизонтальним і знаходиться з лівої сторони трикутника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4D259C-28E4-9756-4DEE-B522A119BCBD}"/>
              </a:ext>
            </a:extLst>
          </p:cNvPr>
          <p:cNvCxnSpPr/>
          <p:nvPr/>
        </p:nvCxnSpPr>
        <p:spPr>
          <a:xfrm flipV="1">
            <a:off x="7208322" y="2268187"/>
            <a:ext cx="1050966" cy="860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06F9DDA-8BCD-6850-1EF8-2030B22EB963}"/>
              </a:ext>
            </a:extLst>
          </p:cNvPr>
          <p:cNvCxnSpPr>
            <a:cxnSpLocks/>
          </p:cNvCxnSpPr>
          <p:nvPr/>
        </p:nvCxnSpPr>
        <p:spPr>
          <a:xfrm>
            <a:off x="8259288" y="2268187"/>
            <a:ext cx="296883" cy="21969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4B4B2A8-9D12-9B44-E275-88084E2BDE7E}"/>
              </a:ext>
            </a:extLst>
          </p:cNvPr>
          <p:cNvCxnSpPr>
            <a:cxnSpLocks/>
          </p:cNvCxnSpPr>
          <p:nvPr/>
        </p:nvCxnSpPr>
        <p:spPr>
          <a:xfrm flipH="1" flipV="1">
            <a:off x="7208322" y="3129148"/>
            <a:ext cx="1347849" cy="1335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DA4809-D764-A5A8-E504-73B99E241616}"/>
              </a:ext>
            </a:extLst>
          </p:cNvPr>
          <p:cNvCxnSpPr>
            <a:cxnSpLocks/>
          </p:cNvCxnSpPr>
          <p:nvPr/>
        </p:nvCxnSpPr>
        <p:spPr>
          <a:xfrm>
            <a:off x="8960237" y="2268187"/>
            <a:ext cx="11723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E5C9B7E-BE67-C4E6-9CB8-6522E1AD3C16}"/>
              </a:ext>
            </a:extLst>
          </p:cNvPr>
          <p:cNvCxnSpPr>
            <a:cxnSpLocks/>
          </p:cNvCxnSpPr>
          <p:nvPr/>
        </p:nvCxnSpPr>
        <p:spPr>
          <a:xfrm flipH="1">
            <a:off x="9476509" y="2268187"/>
            <a:ext cx="656111" cy="1816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C7F46E8-4D3A-F4C6-5DB6-335C302443DD}"/>
              </a:ext>
            </a:extLst>
          </p:cNvPr>
          <p:cNvCxnSpPr>
            <a:cxnSpLocks/>
          </p:cNvCxnSpPr>
          <p:nvPr/>
        </p:nvCxnSpPr>
        <p:spPr>
          <a:xfrm flipH="1" flipV="1">
            <a:off x="8960237" y="2268186"/>
            <a:ext cx="516272" cy="1816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A1DA69-9F86-6387-1D20-02CCF7762E6B}"/>
              </a:ext>
            </a:extLst>
          </p:cNvPr>
          <p:cNvSpPr txBox="1"/>
          <p:nvPr/>
        </p:nvSpPr>
        <p:spPr>
          <a:xfrm>
            <a:off x="6917378" y="2173184"/>
            <a:ext cx="80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Ліве ребро</a:t>
            </a:r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51EABB4-787A-6EE3-A50B-0BB8CA58CA3F}"/>
              </a:ext>
            </a:extLst>
          </p:cNvPr>
          <p:cNvSpPr txBox="1"/>
          <p:nvPr/>
        </p:nvSpPr>
        <p:spPr>
          <a:xfrm>
            <a:off x="8906645" y="1621854"/>
            <a:ext cx="1279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Верхнє ребро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5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9EFA-2CEA-A9D3-18AD-BFDD8F16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Правила Заповнення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7045-2510-80A1-E6AA-800F29A2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5245501" cy="421574"/>
          </a:xfrm>
        </p:spPr>
        <p:txBody>
          <a:bodyPr/>
          <a:lstStyle/>
          <a:p>
            <a:r>
              <a:rPr lang="uk-UA" dirty="0"/>
              <a:t>Це вирішує наш приклад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2317-EF65-B7C0-8C17-86645813C592}"/>
              </a:ext>
            </a:extLst>
          </p:cNvPr>
          <p:cNvSpPr/>
          <p:nvPr/>
        </p:nvSpPr>
        <p:spPr>
          <a:xfrm>
            <a:off x="8412646" y="2880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CD844C-EEEA-DA61-6B8C-681776A04F3D}"/>
              </a:ext>
            </a:extLst>
          </p:cNvPr>
          <p:cNvSpPr/>
          <p:nvPr/>
        </p:nvSpPr>
        <p:spPr>
          <a:xfrm>
            <a:off x="8548559" y="3015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6681C-2202-EC9D-474D-AE4A87C06145}"/>
              </a:ext>
            </a:extLst>
          </p:cNvPr>
          <p:cNvSpPr/>
          <p:nvPr/>
        </p:nvSpPr>
        <p:spPr>
          <a:xfrm>
            <a:off x="8730191" y="288065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89C2AB-51C7-BE97-A72A-76B447787947}"/>
              </a:ext>
            </a:extLst>
          </p:cNvPr>
          <p:cNvSpPr/>
          <p:nvPr/>
        </p:nvSpPr>
        <p:spPr>
          <a:xfrm>
            <a:off x="8866104" y="30151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B9FB48-ECFE-2C63-A18F-71D9ADB89B9B}"/>
              </a:ext>
            </a:extLst>
          </p:cNvPr>
          <p:cNvSpPr/>
          <p:nvPr/>
        </p:nvSpPr>
        <p:spPr>
          <a:xfrm>
            <a:off x="8412645" y="3195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71B86A-5D27-A0A2-5F45-84971D9BBF61}"/>
              </a:ext>
            </a:extLst>
          </p:cNvPr>
          <p:cNvSpPr/>
          <p:nvPr/>
        </p:nvSpPr>
        <p:spPr>
          <a:xfrm>
            <a:off x="8412645" y="3510042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280269-B204-AC78-84B6-91931D6F52CB}"/>
              </a:ext>
            </a:extLst>
          </p:cNvPr>
          <p:cNvSpPr/>
          <p:nvPr/>
        </p:nvSpPr>
        <p:spPr>
          <a:xfrm>
            <a:off x="8548558" y="33298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130733-09EE-4E79-34FB-8A5F04EDA7D8}"/>
              </a:ext>
            </a:extLst>
          </p:cNvPr>
          <p:cNvSpPr/>
          <p:nvPr/>
        </p:nvSpPr>
        <p:spPr>
          <a:xfrm>
            <a:off x="8548558" y="364453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07E84-8D70-9A91-10F7-FD93CAB85D38}"/>
              </a:ext>
            </a:extLst>
          </p:cNvPr>
          <p:cNvSpPr/>
          <p:nvPr/>
        </p:nvSpPr>
        <p:spPr>
          <a:xfrm>
            <a:off x="8730190" y="31953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09481-9D24-86BB-242B-F99C6149670E}"/>
              </a:ext>
            </a:extLst>
          </p:cNvPr>
          <p:cNvSpPr/>
          <p:nvPr/>
        </p:nvSpPr>
        <p:spPr>
          <a:xfrm>
            <a:off x="8730190" y="35100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756679-4DE2-263C-3BEC-36BCCDDF14D2}"/>
              </a:ext>
            </a:extLst>
          </p:cNvPr>
          <p:cNvSpPr/>
          <p:nvPr/>
        </p:nvSpPr>
        <p:spPr>
          <a:xfrm>
            <a:off x="8866103" y="33298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E5B988-340B-20FD-814A-CCCE5BC68641}"/>
              </a:ext>
            </a:extLst>
          </p:cNvPr>
          <p:cNvSpPr/>
          <p:nvPr/>
        </p:nvSpPr>
        <p:spPr>
          <a:xfrm>
            <a:off x="8866103" y="36445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ADDBFC-14F6-2EE2-B1D8-644639986FA2}"/>
              </a:ext>
            </a:extLst>
          </p:cNvPr>
          <p:cNvSpPr/>
          <p:nvPr/>
        </p:nvSpPr>
        <p:spPr>
          <a:xfrm>
            <a:off x="8412645" y="3824735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1E1A73-2633-D452-546B-E605D64F335C}"/>
              </a:ext>
            </a:extLst>
          </p:cNvPr>
          <p:cNvSpPr/>
          <p:nvPr/>
        </p:nvSpPr>
        <p:spPr>
          <a:xfrm>
            <a:off x="8412645" y="4139431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2C6B85-0106-DA7B-F630-1261F7B6B512}"/>
              </a:ext>
            </a:extLst>
          </p:cNvPr>
          <p:cNvSpPr/>
          <p:nvPr/>
        </p:nvSpPr>
        <p:spPr>
          <a:xfrm>
            <a:off x="8548558" y="3959223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08D997-8D91-56D2-5A84-9BF316840554}"/>
              </a:ext>
            </a:extLst>
          </p:cNvPr>
          <p:cNvSpPr/>
          <p:nvPr/>
        </p:nvSpPr>
        <p:spPr>
          <a:xfrm>
            <a:off x="8548558" y="427391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7766B6-52CB-68EE-4A68-AA30AB688CFE}"/>
              </a:ext>
            </a:extLst>
          </p:cNvPr>
          <p:cNvSpPr/>
          <p:nvPr/>
        </p:nvSpPr>
        <p:spPr>
          <a:xfrm>
            <a:off x="8730190" y="382473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17949D-36A1-E476-4123-5E6FAC754D61}"/>
              </a:ext>
            </a:extLst>
          </p:cNvPr>
          <p:cNvSpPr/>
          <p:nvPr/>
        </p:nvSpPr>
        <p:spPr>
          <a:xfrm>
            <a:off x="8730190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0837787-F41C-E6A6-BA5F-FC0ED91DD238}"/>
              </a:ext>
            </a:extLst>
          </p:cNvPr>
          <p:cNvSpPr/>
          <p:nvPr/>
        </p:nvSpPr>
        <p:spPr>
          <a:xfrm>
            <a:off x="8866103" y="39592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82E11D-7917-6A04-10CD-94D6113CE731}"/>
              </a:ext>
            </a:extLst>
          </p:cNvPr>
          <p:cNvSpPr/>
          <p:nvPr/>
        </p:nvSpPr>
        <p:spPr>
          <a:xfrm>
            <a:off x="8866103" y="42739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8046CD-B62D-DCE7-8C7A-96A234AE81E9}"/>
              </a:ext>
            </a:extLst>
          </p:cNvPr>
          <p:cNvSpPr/>
          <p:nvPr/>
        </p:nvSpPr>
        <p:spPr>
          <a:xfrm>
            <a:off x="8412644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689C25-D703-768E-D577-40D737320184}"/>
              </a:ext>
            </a:extLst>
          </p:cNvPr>
          <p:cNvSpPr/>
          <p:nvPr/>
        </p:nvSpPr>
        <p:spPr>
          <a:xfrm>
            <a:off x="8412644" y="47688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C7ED4A7-CE79-0AF1-E472-50EDE19B8143}"/>
              </a:ext>
            </a:extLst>
          </p:cNvPr>
          <p:cNvSpPr/>
          <p:nvPr/>
        </p:nvSpPr>
        <p:spPr>
          <a:xfrm>
            <a:off x="8548557" y="45886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F73E6E2-0375-A59F-D605-710DFA4D4D33}"/>
              </a:ext>
            </a:extLst>
          </p:cNvPr>
          <p:cNvSpPr/>
          <p:nvPr/>
        </p:nvSpPr>
        <p:spPr>
          <a:xfrm>
            <a:off x="8548557" y="49033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1D3623-ED6F-6193-9739-3DFBEEFFB79A}"/>
              </a:ext>
            </a:extLst>
          </p:cNvPr>
          <p:cNvSpPr/>
          <p:nvPr/>
        </p:nvSpPr>
        <p:spPr>
          <a:xfrm>
            <a:off x="8730189" y="47688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D51BBB-62BC-B5EF-C508-599C0FE5BA94}"/>
              </a:ext>
            </a:extLst>
          </p:cNvPr>
          <p:cNvSpPr/>
          <p:nvPr/>
        </p:nvSpPr>
        <p:spPr>
          <a:xfrm>
            <a:off x="8866102" y="490330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AB98EAC-D9F4-9475-B8DA-73FC8865DA87}"/>
              </a:ext>
            </a:extLst>
          </p:cNvPr>
          <p:cNvSpPr/>
          <p:nvPr/>
        </p:nvSpPr>
        <p:spPr>
          <a:xfrm>
            <a:off x="8730176" y="445411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892F64E-D485-5571-1305-60E1BE9EB3F9}"/>
              </a:ext>
            </a:extLst>
          </p:cNvPr>
          <p:cNvSpPr/>
          <p:nvPr/>
        </p:nvSpPr>
        <p:spPr>
          <a:xfrm>
            <a:off x="8866089" y="45886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CA4A739-87EB-50FF-9F10-CF8A16885896}"/>
              </a:ext>
            </a:extLst>
          </p:cNvPr>
          <p:cNvSpPr/>
          <p:nvPr/>
        </p:nvSpPr>
        <p:spPr>
          <a:xfrm>
            <a:off x="7142506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7913C88-35A2-A8BD-B586-0D1401C7E8DE}"/>
              </a:ext>
            </a:extLst>
          </p:cNvPr>
          <p:cNvSpPr/>
          <p:nvPr/>
        </p:nvSpPr>
        <p:spPr>
          <a:xfrm>
            <a:off x="7460052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BEA6C2F-EAD2-807D-2DCA-DAFDDFDFABA5}"/>
              </a:ext>
            </a:extLst>
          </p:cNvPr>
          <p:cNvSpPr/>
          <p:nvPr/>
        </p:nvSpPr>
        <p:spPr>
          <a:xfrm>
            <a:off x="7595965" y="30151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508FA5B-A9F8-6492-796A-6E1A0AF1025E}"/>
              </a:ext>
            </a:extLst>
          </p:cNvPr>
          <p:cNvSpPr/>
          <p:nvPr/>
        </p:nvSpPr>
        <p:spPr>
          <a:xfrm>
            <a:off x="7278419" y="3015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E72A0F5-0B64-2671-C9A0-9A78DAFB1D98}"/>
              </a:ext>
            </a:extLst>
          </p:cNvPr>
          <p:cNvSpPr/>
          <p:nvPr/>
        </p:nvSpPr>
        <p:spPr>
          <a:xfrm>
            <a:off x="7777597" y="2880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E973B38-960D-4C2A-B3A3-EB59D8DFE2B6}"/>
              </a:ext>
            </a:extLst>
          </p:cNvPr>
          <p:cNvSpPr/>
          <p:nvPr/>
        </p:nvSpPr>
        <p:spPr>
          <a:xfrm>
            <a:off x="8095143" y="2880656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238426C-5261-7CD6-F34C-E279280ECB7E}"/>
              </a:ext>
            </a:extLst>
          </p:cNvPr>
          <p:cNvSpPr/>
          <p:nvPr/>
        </p:nvSpPr>
        <p:spPr>
          <a:xfrm>
            <a:off x="8231056" y="3015144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A723D40-873E-E2CB-3E73-E91C5A6409BD}"/>
              </a:ext>
            </a:extLst>
          </p:cNvPr>
          <p:cNvSpPr/>
          <p:nvPr/>
        </p:nvSpPr>
        <p:spPr>
          <a:xfrm>
            <a:off x="7913510" y="30151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97DB88A-88B7-EE0A-675C-BCFB02113A4A}"/>
              </a:ext>
            </a:extLst>
          </p:cNvPr>
          <p:cNvSpPr/>
          <p:nvPr/>
        </p:nvSpPr>
        <p:spPr>
          <a:xfrm>
            <a:off x="7460051" y="3195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3DEE72F-4F46-6780-3C2F-633CAB786FF4}"/>
              </a:ext>
            </a:extLst>
          </p:cNvPr>
          <p:cNvSpPr/>
          <p:nvPr/>
        </p:nvSpPr>
        <p:spPr>
          <a:xfrm>
            <a:off x="7595964" y="33298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5191E66-3F54-4F42-6C01-4FDE58A4BCBC}"/>
              </a:ext>
            </a:extLst>
          </p:cNvPr>
          <p:cNvSpPr/>
          <p:nvPr/>
        </p:nvSpPr>
        <p:spPr>
          <a:xfrm>
            <a:off x="7777596" y="3195349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CB1186-8EA0-6919-0A29-0864E6819D67}"/>
              </a:ext>
            </a:extLst>
          </p:cNvPr>
          <p:cNvSpPr/>
          <p:nvPr/>
        </p:nvSpPr>
        <p:spPr>
          <a:xfrm>
            <a:off x="8095142" y="3195349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158CA4C-0BEB-5D30-C33E-9B3DF61F7657}"/>
              </a:ext>
            </a:extLst>
          </p:cNvPr>
          <p:cNvSpPr/>
          <p:nvPr/>
        </p:nvSpPr>
        <p:spPr>
          <a:xfrm>
            <a:off x="7777596" y="3510045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B2ACC68-422F-A44C-B18B-AEFBB2D98ACF}"/>
              </a:ext>
            </a:extLst>
          </p:cNvPr>
          <p:cNvSpPr/>
          <p:nvPr/>
        </p:nvSpPr>
        <p:spPr>
          <a:xfrm>
            <a:off x="8095142" y="3510045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D604C82-81DD-E37E-299F-795F52E1B5DE}"/>
              </a:ext>
            </a:extLst>
          </p:cNvPr>
          <p:cNvSpPr/>
          <p:nvPr/>
        </p:nvSpPr>
        <p:spPr>
          <a:xfrm>
            <a:off x="7913509" y="3329838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2B6C608-BB33-0365-2CF1-5EB88E22F140}"/>
              </a:ext>
            </a:extLst>
          </p:cNvPr>
          <p:cNvSpPr/>
          <p:nvPr/>
        </p:nvSpPr>
        <p:spPr>
          <a:xfrm>
            <a:off x="8231055" y="332983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9241CE8-AB24-FCFE-F3A8-B69AB051974A}"/>
              </a:ext>
            </a:extLst>
          </p:cNvPr>
          <p:cNvSpPr/>
          <p:nvPr/>
        </p:nvSpPr>
        <p:spPr>
          <a:xfrm>
            <a:off x="8231055" y="3644533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B98E5AA-EC88-BAAD-D2E9-AD9215D0487E}"/>
              </a:ext>
            </a:extLst>
          </p:cNvPr>
          <p:cNvSpPr/>
          <p:nvPr/>
        </p:nvSpPr>
        <p:spPr>
          <a:xfrm>
            <a:off x="7913509" y="3644532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074F92C-695A-314E-602F-8FB4B62170DE}"/>
              </a:ext>
            </a:extLst>
          </p:cNvPr>
          <p:cNvSpPr/>
          <p:nvPr/>
        </p:nvSpPr>
        <p:spPr>
          <a:xfrm>
            <a:off x="7777596" y="3824738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22F39CA-513D-5B26-15D4-8406148C5A30}"/>
              </a:ext>
            </a:extLst>
          </p:cNvPr>
          <p:cNvSpPr/>
          <p:nvPr/>
        </p:nvSpPr>
        <p:spPr>
          <a:xfrm>
            <a:off x="8095142" y="3824738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B034E9-5BB3-3AD3-F239-64AB316BC025}"/>
              </a:ext>
            </a:extLst>
          </p:cNvPr>
          <p:cNvSpPr/>
          <p:nvPr/>
        </p:nvSpPr>
        <p:spPr>
          <a:xfrm>
            <a:off x="8095142" y="4139434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79DFD8D-C7DB-9A67-3B0C-B34526541678}"/>
              </a:ext>
            </a:extLst>
          </p:cNvPr>
          <p:cNvSpPr/>
          <p:nvPr/>
        </p:nvSpPr>
        <p:spPr>
          <a:xfrm>
            <a:off x="7913509" y="395922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6C24F0-AA33-E9A6-045C-AE8D2258BED8}"/>
              </a:ext>
            </a:extLst>
          </p:cNvPr>
          <p:cNvSpPr/>
          <p:nvPr/>
        </p:nvSpPr>
        <p:spPr>
          <a:xfrm>
            <a:off x="8231055" y="3959226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5B0D459-348A-0059-E9C5-ABD7DBF51276}"/>
              </a:ext>
            </a:extLst>
          </p:cNvPr>
          <p:cNvSpPr/>
          <p:nvPr/>
        </p:nvSpPr>
        <p:spPr>
          <a:xfrm>
            <a:off x="8231055" y="4273922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2B0DB4C-E05B-6C35-26CA-97C202A80975}"/>
              </a:ext>
            </a:extLst>
          </p:cNvPr>
          <p:cNvSpPr/>
          <p:nvPr/>
        </p:nvSpPr>
        <p:spPr>
          <a:xfrm>
            <a:off x="7142504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4B3D74D-4CFA-8E72-2902-202062CDC2FF}"/>
              </a:ext>
            </a:extLst>
          </p:cNvPr>
          <p:cNvSpPr/>
          <p:nvPr/>
        </p:nvSpPr>
        <p:spPr>
          <a:xfrm>
            <a:off x="7460050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345A573-0633-38E9-A8A9-CE0BE92ED15D}"/>
              </a:ext>
            </a:extLst>
          </p:cNvPr>
          <p:cNvSpPr/>
          <p:nvPr/>
        </p:nvSpPr>
        <p:spPr>
          <a:xfrm>
            <a:off x="7595963" y="49033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E8B3D37-C405-E844-4350-B5BE37D702AC}"/>
              </a:ext>
            </a:extLst>
          </p:cNvPr>
          <p:cNvSpPr/>
          <p:nvPr/>
        </p:nvSpPr>
        <p:spPr>
          <a:xfrm>
            <a:off x="7278417" y="4903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95EC0F3-6EA7-78C2-1C58-D0D43BA10E8B}"/>
              </a:ext>
            </a:extLst>
          </p:cNvPr>
          <p:cNvSpPr/>
          <p:nvPr/>
        </p:nvSpPr>
        <p:spPr>
          <a:xfrm>
            <a:off x="8095141" y="4454127"/>
            <a:ext cx="317546" cy="314696"/>
          </a:xfrm>
          <a:prstGeom prst="rect">
            <a:avLst/>
          </a:prstGeom>
          <a:solidFill>
            <a:srgbClr val="97D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D92B28E-EE20-0F6D-C169-068974B75A62}"/>
              </a:ext>
            </a:extLst>
          </p:cNvPr>
          <p:cNvSpPr/>
          <p:nvPr/>
        </p:nvSpPr>
        <p:spPr>
          <a:xfrm>
            <a:off x="7777595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0B82BCF-F49F-FA4C-33EA-19135D955A56}"/>
              </a:ext>
            </a:extLst>
          </p:cNvPr>
          <p:cNvSpPr/>
          <p:nvPr/>
        </p:nvSpPr>
        <p:spPr>
          <a:xfrm>
            <a:off x="8095141" y="476882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75B94FC-E3AF-9A47-71F9-AF4940B0607A}"/>
              </a:ext>
            </a:extLst>
          </p:cNvPr>
          <p:cNvSpPr/>
          <p:nvPr/>
        </p:nvSpPr>
        <p:spPr>
          <a:xfrm>
            <a:off x="8231054" y="4588615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48EAA6E-207C-C288-57F1-D05636CA7BBC}"/>
              </a:ext>
            </a:extLst>
          </p:cNvPr>
          <p:cNvSpPr/>
          <p:nvPr/>
        </p:nvSpPr>
        <p:spPr>
          <a:xfrm>
            <a:off x="8231054" y="49033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EDF2757-5975-CAD7-810E-100C6B6E6215}"/>
              </a:ext>
            </a:extLst>
          </p:cNvPr>
          <p:cNvSpPr/>
          <p:nvPr/>
        </p:nvSpPr>
        <p:spPr>
          <a:xfrm>
            <a:off x="7913508" y="4903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D230A7D-6CDF-ED3E-3402-5D8CE4EF3108}"/>
              </a:ext>
            </a:extLst>
          </p:cNvPr>
          <p:cNvSpPr/>
          <p:nvPr/>
        </p:nvSpPr>
        <p:spPr>
          <a:xfrm>
            <a:off x="7142504" y="31953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4386ADE-F4F3-C21A-585D-797AA14B616C}"/>
              </a:ext>
            </a:extLst>
          </p:cNvPr>
          <p:cNvSpPr/>
          <p:nvPr/>
        </p:nvSpPr>
        <p:spPr>
          <a:xfrm>
            <a:off x="7278417" y="33298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1A3CEAD-05B5-547B-B037-F8BC48351241}"/>
              </a:ext>
            </a:extLst>
          </p:cNvPr>
          <p:cNvSpPr/>
          <p:nvPr/>
        </p:nvSpPr>
        <p:spPr>
          <a:xfrm>
            <a:off x="7142501" y="350741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193E66D-6C2F-FFAC-271F-9E85C7713EFF}"/>
              </a:ext>
            </a:extLst>
          </p:cNvPr>
          <p:cNvSpPr/>
          <p:nvPr/>
        </p:nvSpPr>
        <p:spPr>
          <a:xfrm>
            <a:off x="7460047" y="350741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B803552-D506-9447-D939-CC985A549088}"/>
              </a:ext>
            </a:extLst>
          </p:cNvPr>
          <p:cNvSpPr/>
          <p:nvPr/>
        </p:nvSpPr>
        <p:spPr>
          <a:xfrm>
            <a:off x="7278414" y="36419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AD8438D-EF81-16CD-0512-6771A8668EF1}"/>
              </a:ext>
            </a:extLst>
          </p:cNvPr>
          <p:cNvSpPr/>
          <p:nvPr/>
        </p:nvSpPr>
        <p:spPr>
          <a:xfrm>
            <a:off x="7595960" y="364190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40BA55-72ED-8621-98B8-655418E0E632}"/>
              </a:ext>
            </a:extLst>
          </p:cNvPr>
          <p:cNvSpPr/>
          <p:nvPr/>
        </p:nvSpPr>
        <p:spPr>
          <a:xfrm>
            <a:off x="7142502" y="38247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4A01FC3-871A-8B8C-444C-BF0B97C493C9}"/>
              </a:ext>
            </a:extLst>
          </p:cNvPr>
          <p:cNvSpPr/>
          <p:nvPr/>
        </p:nvSpPr>
        <p:spPr>
          <a:xfrm>
            <a:off x="7278415" y="39592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EEF13CC-EDF3-5381-2382-F1F387CA7FD2}"/>
              </a:ext>
            </a:extLst>
          </p:cNvPr>
          <p:cNvSpPr/>
          <p:nvPr/>
        </p:nvSpPr>
        <p:spPr>
          <a:xfrm>
            <a:off x="7460047" y="382473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F1130F6-B7D3-AC58-152B-4B2BBBC7452C}"/>
              </a:ext>
            </a:extLst>
          </p:cNvPr>
          <p:cNvSpPr/>
          <p:nvPr/>
        </p:nvSpPr>
        <p:spPr>
          <a:xfrm>
            <a:off x="7595960" y="3959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08C1400-5463-9FB6-4D4A-3BBD1E43A75C}"/>
              </a:ext>
            </a:extLst>
          </p:cNvPr>
          <p:cNvSpPr/>
          <p:nvPr/>
        </p:nvSpPr>
        <p:spPr>
          <a:xfrm>
            <a:off x="7142497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4291C7AB-AC53-3A5F-ED45-AEAADDB48A97}"/>
              </a:ext>
            </a:extLst>
          </p:cNvPr>
          <p:cNvSpPr/>
          <p:nvPr/>
        </p:nvSpPr>
        <p:spPr>
          <a:xfrm>
            <a:off x="7278410" y="42739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8A9EC-C8C8-329D-2878-3193337D971A}"/>
              </a:ext>
            </a:extLst>
          </p:cNvPr>
          <p:cNvSpPr/>
          <p:nvPr/>
        </p:nvSpPr>
        <p:spPr>
          <a:xfrm>
            <a:off x="7460042" y="41394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F304199-1DAC-86E0-10A4-D69F4198A601}"/>
              </a:ext>
            </a:extLst>
          </p:cNvPr>
          <p:cNvSpPr/>
          <p:nvPr/>
        </p:nvSpPr>
        <p:spPr>
          <a:xfrm>
            <a:off x="7595955" y="42739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7FED16E-0747-75A0-7062-98214AF5A427}"/>
              </a:ext>
            </a:extLst>
          </p:cNvPr>
          <p:cNvSpPr/>
          <p:nvPr/>
        </p:nvSpPr>
        <p:spPr>
          <a:xfrm>
            <a:off x="7777595" y="4139432"/>
            <a:ext cx="317546" cy="314696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48363FD-C1B9-6F95-3086-D1E59378A423}"/>
              </a:ext>
            </a:extLst>
          </p:cNvPr>
          <p:cNvSpPr/>
          <p:nvPr/>
        </p:nvSpPr>
        <p:spPr>
          <a:xfrm>
            <a:off x="7913508" y="427392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9A4C2C5-6F7C-2593-6822-C1ED170260EE}"/>
              </a:ext>
            </a:extLst>
          </p:cNvPr>
          <p:cNvSpPr/>
          <p:nvPr/>
        </p:nvSpPr>
        <p:spPr>
          <a:xfrm>
            <a:off x="7142484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7DC69F6-1355-DB6D-FEFC-E911C32D1154}"/>
              </a:ext>
            </a:extLst>
          </p:cNvPr>
          <p:cNvSpPr/>
          <p:nvPr/>
        </p:nvSpPr>
        <p:spPr>
          <a:xfrm>
            <a:off x="7460030" y="445412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6D5157-49C3-FD1F-5164-C08E7740B615}"/>
              </a:ext>
            </a:extLst>
          </p:cNvPr>
          <p:cNvSpPr/>
          <p:nvPr/>
        </p:nvSpPr>
        <p:spPr>
          <a:xfrm>
            <a:off x="7278397" y="45886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90712E5-B7B3-462E-C4AC-3DDEC845025F}"/>
              </a:ext>
            </a:extLst>
          </p:cNvPr>
          <p:cNvSpPr/>
          <p:nvPr/>
        </p:nvSpPr>
        <p:spPr>
          <a:xfrm>
            <a:off x="7595943" y="45886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204A6F18-C404-F49E-E7C5-CE24E068B69A}"/>
              </a:ext>
            </a:extLst>
          </p:cNvPr>
          <p:cNvSpPr/>
          <p:nvPr/>
        </p:nvSpPr>
        <p:spPr>
          <a:xfrm>
            <a:off x="7777596" y="445412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FC67D0AB-FC8D-283F-5F74-60BD21D5A4F4}"/>
              </a:ext>
            </a:extLst>
          </p:cNvPr>
          <p:cNvSpPr/>
          <p:nvPr/>
        </p:nvSpPr>
        <p:spPr>
          <a:xfrm>
            <a:off x="7913509" y="45886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E89376D-6129-50B3-1DB3-17F01474E7AF}"/>
              </a:ext>
            </a:extLst>
          </p:cNvPr>
          <p:cNvCxnSpPr>
            <a:cxnSpLocks/>
          </p:cNvCxnSpPr>
          <p:nvPr/>
        </p:nvCxnSpPr>
        <p:spPr>
          <a:xfrm>
            <a:off x="8253871" y="2933197"/>
            <a:ext cx="0" cy="174963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4071A52-5B6B-0ADE-BB5D-6EAEB73E9C41}"/>
              </a:ext>
            </a:extLst>
          </p:cNvPr>
          <p:cNvCxnSpPr>
            <a:cxnSpLocks/>
          </p:cNvCxnSpPr>
          <p:nvPr/>
        </p:nvCxnSpPr>
        <p:spPr>
          <a:xfrm flipH="1">
            <a:off x="7255494" y="2933197"/>
            <a:ext cx="998377" cy="6531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A470232-64F1-FD57-6462-1FDE37E702DB}"/>
              </a:ext>
            </a:extLst>
          </p:cNvPr>
          <p:cNvCxnSpPr>
            <a:cxnSpLocks/>
          </p:cNvCxnSpPr>
          <p:nvPr/>
        </p:nvCxnSpPr>
        <p:spPr>
          <a:xfrm flipH="1" flipV="1">
            <a:off x="8253864" y="2933197"/>
            <a:ext cx="727343" cy="127663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510B4FB-4689-B6DE-D839-DAA512A7B001}"/>
              </a:ext>
            </a:extLst>
          </p:cNvPr>
          <p:cNvCxnSpPr>
            <a:cxnSpLocks/>
          </p:cNvCxnSpPr>
          <p:nvPr/>
        </p:nvCxnSpPr>
        <p:spPr>
          <a:xfrm flipV="1">
            <a:off x="8253844" y="4209827"/>
            <a:ext cx="724483" cy="47300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0DCB329-D355-25CA-0E46-03B23C2689EF}"/>
              </a:ext>
            </a:extLst>
          </p:cNvPr>
          <p:cNvCxnSpPr>
            <a:cxnSpLocks/>
          </p:cNvCxnSpPr>
          <p:nvPr/>
        </p:nvCxnSpPr>
        <p:spPr>
          <a:xfrm flipH="1" flipV="1">
            <a:off x="7278397" y="3586348"/>
            <a:ext cx="975474" cy="10964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53466B-7065-5AF5-8150-5AEA25C5C0C9}"/>
              </a:ext>
            </a:extLst>
          </p:cNvPr>
          <p:cNvCxnSpPr>
            <a:cxnSpLocks/>
            <a:stCxn id="20" idx="1"/>
            <a:endCxn id="137" idx="2"/>
          </p:cNvCxnSpPr>
          <p:nvPr/>
        </p:nvCxnSpPr>
        <p:spPr>
          <a:xfrm flipH="1">
            <a:off x="8253915" y="2480332"/>
            <a:ext cx="985088" cy="1344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2CCE27-5620-0FDD-B771-F6E28F9D0BC2}"/>
              </a:ext>
            </a:extLst>
          </p:cNvPr>
          <p:cNvSpPr txBox="1"/>
          <p:nvPr/>
        </p:nvSpPr>
        <p:spPr>
          <a:xfrm>
            <a:off x="9239003" y="1603169"/>
            <a:ext cx="1977242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Для синього трикутника, це ліве ребро а для червоного трикутника, це праве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240ADD54-1081-4E44-2B53-CCB7431E3F22}"/>
              </a:ext>
            </a:extLst>
          </p:cNvPr>
          <p:cNvSpPr txBox="1">
            <a:spLocks/>
          </p:cNvSpPr>
          <p:nvPr/>
        </p:nvSpPr>
        <p:spPr>
          <a:xfrm>
            <a:off x="1261829" y="2250375"/>
            <a:ext cx="5245501" cy="76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sym typeface="Wingdings" panose="05000000000000000000" pitchFamily="2" charset="2"/>
              </a:rPr>
              <a:t>Але, як ми вживаючи алгоритм маємо дізнатися чи ребро є ліве або верхнє</a:t>
            </a:r>
            <a:r>
              <a:rPr lang="en-US" dirty="0">
                <a:sym typeface="Wingdings" panose="05000000000000000000" pitchFamily="2" charset="2"/>
              </a:rPr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9EFA-2CEA-A9D3-18AD-BFDD8F16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Правила Заповнення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07045-2510-80A1-E6AA-800F29A20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5245501" cy="32438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uk-UA" dirty="0"/>
                  <a:t>Вжиємо орієнтації ребра і їхній кутовий коефіцієнт</a:t>
                </a:r>
                <a:r>
                  <a:rPr lang="en-US" dirty="0"/>
                  <a:t>/slope</a:t>
                </a:r>
                <a:endParaRPr lang="uk-UA" dirty="0"/>
              </a:p>
              <a:p>
                <a:pPr lvl="1"/>
                <a:r>
                  <a:rPr lang="uk-UA" dirty="0"/>
                  <a:t>Ліве ребро має коефіцієнт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uk-UA" dirty="0"/>
                  <a:t>Верхнє ребро має коефіцієнт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uk-UA" dirty="0"/>
              </a:p>
              <a:p>
                <a:r>
                  <a:rPr lang="uk-UA" dirty="0"/>
                  <a:t>Ми вже обчислюємо кутові коефіцієнти наших ребер, одже ми можемо легко перевірити, які ребра зверху чи зліва</a:t>
                </a:r>
                <a:r>
                  <a:rPr lang="en-US" dirty="0"/>
                  <a:t>, </a:t>
                </a:r>
                <a:r>
                  <a:rPr lang="uk-UA" dirty="0"/>
                  <a:t>і дати їм пріоритет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uk-U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07045-2510-80A1-E6AA-800F29A20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5245501" cy="3243850"/>
              </a:xfrm>
              <a:blipFill>
                <a:blip r:embed="rId2"/>
                <a:stretch>
                  <a:fillRect l="-233"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FD73BD-BAE3-7912-363C-E68AA252D5BB}"/>
              </a:ext>
            </a:extLst>
          </p:cNvPr>
          <p:cNvCxnSpPr>
            <a:cxnSpLocks/>
          </p:cNvCxnSpPr>
          <p:nvPr/>
        </p:nvCxnSpPr>
        <p:spPr>
          <a:xfrm flipV="1">
            <a:off x="8916143" y="2056514"/>
            <a:ext cx="0" cy="14429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72952D-0788-9585-A0C7-82FAF7A1463B}"/>
              </a:ext>
            </a:extLst>
          </p:cNvPr>
          <p:cNvCxnSpPr>
            <a:cxnSpLocks/>
          </p:cNvCxnSpPr>
          <p:nvPr/>
        </p:nvCxnSpPr>
        <p:spPr>
          <a:xfrm>
            <a:off x="8916143" y="2056514"/>
            <a:ext cx="1417689" cy="2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571141-3B97-F06F-4B68-96E7423837B9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895245" y="2056514"/>
            <a:ext cx="1438587" cy="14636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1C2C59-BACA-040C-3BF8-7ED52DE854FC}"/>
                  </a:ext>
                </a:extLst>
              </p:cNvPr>
              <p:cNvSpPr txBox="1"/>
              <p:nvPr/>
            </p:nvSpPr>
            <p:spPr>
              <a:xfrm>
                <a:off x="8789126" y="3520123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1C2C59-BACA-040C-3BF8-7ED52DE85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26" y="3520123"/>
                <a:ext cx="212238" cy="276999"/>
              </a:xfrm>
              <a:prstGeom prst="rect">
                <a:avLst/>
              </a:prstGeom>
              <a:blipFill>
                <a:blip r:embed="rId3"/>
                <a:stretch>
                  <a:fillRect l="-25714" r="-20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6A117-187C-6679-6E31-28A0B34D356B}"/>
                  </a:ext>
                </a:extLst>
              </p:cNvPr>
              <p:cNvSpPr txBox="1"/>
              <p:nvPr/>
            </p:nvSpPr>
            <p:spPr>
              <a:xfrm>
                <a:off x="8529672" y="1867266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66A117-187C-6679-6E31-28A0B34D3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72" y="1867266"/>
                <a:ext cx="222625" cy="276999"/>
              </a:xfrm>
              <a:prstGeom prst="rect">
                <a:avLst/>
              </a:prstGeom>
              <a:blipFill>
                <a:blip r:embed="rId4"/>
                <a:stretch>
                  <a:fillRect l="-21622" r="-1891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C18184-912D-A14F-6192-B290AD7917D3}"/>
                  </a:ext>
                </a:extLst>
              </p:cNvPr>
              <p:cNvSpPr txBox="1"/>
              <p:nvPr/>
            </p:nvSpPr>
            <p:spPr>
              <a:xfrm>
                <a:off x="10471411" y="1928078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C18184-912D-A14F-6192-B290AD791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411" y="1928078"/>
                <a:ext cx="212109" cy="276999"/>
              </a:xfrm>
              <a:prstGeom prst="rect">
                <a:avLst/>
              </a:prstGeom>
              <a:blipFill>
                <a:blip r:embed="rId5"/>
                <a:stretch>
                  <a:fillRect l="-25714" r="-171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A75F058C-AF14-F791-B49F-BA4C68CF179A}"/>
              </a:ext>
            </a:extLst>
          </p:cNvPr>
          <p:cNvSpPr/>
          <p:nvPr/>
        </p:nvSpPr>
        <p:spPr>
          <a:xfrm>
            <a:off x="10163643" y="1914130"/>
            <a:ext cx="296883" cy="29094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C31C911-C9F9-E33B-6238-64A28C831D5E}"/>
              </a:ext>
            </a:extLst>
          </p:cNvPr>
          <p:cNvSpPr/>
          <p:nvPr/>
        </p:nvSpPr>
        <p:spPr>
          <a:xfrm>
            <a:off x="8789126" y="1963427"/>
            <a:ext cx="296883" cy="29094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0D5F2A-D872-57E3-AA9C-813648D1A02B}"/>
              </a:ext>
            </a:extLst>
          </p:cNvPr>
          <p:cNvCxnSpPr>
            <a:cxnSpLocks/>
          </p:cNvCxnSpPr>
          <p:nvPr/>
        </p:nvCxnSpPr>
        <p:spPr>
          <a:xfrm flipV="1">
            <a:off x="8630071" y="2668809"/>
            <a:ext cx="265174" cy="225829"/>
          </a:xfrm>
          <a:prstGeom prst="straightConnector1">
            <a:avLst/>
          </a:prstGeom>
          <a:ln w="38100">
            <a:solidFill>
              <a:srgbClr val="DAA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CD65C8-8EA9-79BE-86CE-56C93FCB3830}"/>
              </a:ext>
            </a:extLst>
          </p:cNvPr>
          <p:cNvCxnSpPr>
            <a:cxnSpLocks/>
          </p:cNvCxnSpPr>
          <p:nvPr/>
        </p:nvCxnSpPr>
        <p:spPr>
          <a:xfrm>
            <a:off x="9333437" y="1639670"/>
            <a:ext cx="0" cy="416844"/>
          </a:xfrm>
          <a:prstGeom prst="straightConnector1">
            <a:avLst/>
          </a:prstGeom>
          <a:ln w="38100">
            <a:solidFill>
              <a:srgbClr val="ED05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0874E3-EE39-E128-5D15-02C37B84D0CA}"/>
              </a:ext>
            </a:extLst>
          </p:cNvPr>
          <p:cNvCxnSpPr>
            <a:cxnSpLocks/>
          </p:cNvCxnSpPr>
          <p:nvPr/>
        </p:nvCxnSpPr>
        <p:spPr>
          <a:xfrm flipV="1">
            <a:off x="6689034" y="4341892"/>
            <a:ext cx="809146" cy="1211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DBA368A-EF0A-D234-BEAB-F6CA58EEBF84}"/>
              </a:ext>
            </a:extLst>
          </p:cNvPr>
          <p:cNvCxnSpPr>
            <a:cxnSpLocks/>
          </p:cNvCxnSpPr>
          <p:nvPr/>
        </p:nvCxnSpPr>
        <p:spPr>
          <a:xfrm flipH="1" flipV="1">
            <a:off x="6689034" y="5561597"/>
            <a:ext cx="1960369" cy="166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B21095-ADA2-086A-C6C3-7E7F248954AE}"/>
              </a:ext>
            </a:extLst>
          </p:cNvPr>
          <p:cNvCxnSpPr>
            <a:cxnSpLocks/>
          </p:cNvCxnSpPr>
          <p:nvPr/>
        </p:nvCxnSpPr>
        <p:spPr>
          <a:xfrm>
            <a:off x="7489649" y="4335574"/>
            <a:ext cx="1159754" cy="1372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0C1C0F-B4AB-326E-473A-516BFC060DC7}"/>
              </a:ext>
            </a:extLst>
          </p:cNvPr>
          <p:cNvCxnSpPr>
            <a:cxnSpLocks/>
          </p:cNvCxnSpPr>
          <p:nvPr/>
        </p:nvCxnSpPr>
        <p:spPr>
          <a:xfrm>
            <a:off x="6782992" y="4639669"/>
            <a:ext cx="356412" cy="279247"/>
          </a:xfrm>
          <a:prstGeom prst="straightConnector1">
            <a:avLst/>
          </a:prstGeom>
          <a:ln w="38100">
            <a:solidFill>
              <a:srgbClr val="DAA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04C0C2C-11BC-3E31-4AB3-7F77B4A6B128}"/>
                  </a:ext>
                </a:extLst>
              </p:cNvPr>
              <p:cNvSpPr txBox="1"/>
              <p:nvPr/>
            </p:nvSpPr>
            <p:spPr>
              <a:xfrm>
                <a:off x="5282252" y="4229166"/>
                <a:ext cx="1551955" cy="94525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Ліве ребро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uk-U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04C0C2C-11BC-3E31-4AB3-7F77B4A6B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252" y="4229166"/>
                <a:ext cx="1551955" cy="945259"/>
              </a:xfrm>
              <a:prstGeom prst="rect">
                <a:avLst/>
              </a:prstGeom>
              <a:blipFill>
                <a:blip r:embed="rId6"/>
                <a:stretch>
                  <a:fillRect l="-3125" t="-31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261C36-B0E5-D79C-81D5-B7E3E3AB2907}"/>
                  </a:ext>
                </a:extLst>
              </p:cNvPr>
              <p:cNvSpPr txBox="1"/>
              <p:nvPr/>
            </p:nvSpPr>
            <p:spPr>
              <a:xfrm>
                <a:off x="6375893" y="2283509"/>
                <a:ext cx="2254178" cy="1222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Це ребро іде прямо нагору, такщо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uk-UA" dirty="0"/>
                  <a:t> 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261C36-B0E5-D79C-81D5-B7E3E3AB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893" y="2283509"/>
                <a:ext cx="2254178" cy="1222258"/>
              </a:xfrm>
              <a:prstGeom prst="rect">
                <a:avLst/>
              </a:prstGeom>
              <a:blipFill>
                <a:blip r:embed="rId7"/>
                <a:stretch>
                  <a:fillRect l="-2151" t="-2475" b="-44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F99C1-8A5A-3E95-7A2E-9C89E782155E}"/>
                  </a:ext>
                </a:extLst>
              </p:cNvPr>
              <p:cNvSpPr txBox="1"/>
              <p:nvPr/>
            </p:nvSpPr>
            <p:spPr>
              <a:xfrm>
                <a:off x="8206348" y="417412"/>
                <a:ext cx="2254178" cy="1222258"/>
              </a:xfrm>
              <a:prstGeom prst="rect">
                <a:avLst/>
              </a:prstGeom>
              <a:solidFill>
                <a:srgbClr val="FC6CB4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Це ребро іде прямо праворуч, такщо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uk-UA" dirty="0"/>
                  <a:t> 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F99C1-8A5A-3E95-7A2E-9C89E7821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348" y="417412"/>
                <a:ext cx="2254178" cy="1222258"/>
              </a:xfrm>
              <a:prstGeom prst="rect">
                <a:avLst/>
              </a:prstGeom>
              <a:blipFill>
                <a:blip r:embed="rId8"/>
                <a:stretch>
                  <a:fillRect l="-1882" t="-1970" b="-39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860ECA3-E0D7-6551-A409-E3543B870DBC}"/>
              </a:ext>
            </a:extLst>
          </p:cNvPr>
          <p:cNvCxnSpPr>
            <a:cxnSpLocks/>
          </p:cNvCxnSpPr>
          <p:nvPr/>
        </p:nvCxnSpPr>
        <p:spPr>
          <a:xfrm flipH="1">
            <a:off x="7983548" y="4600022"/>
            <a:ext cx="284737" cy="296115"/>
          </a:xfrm>
          <a:prstGeom prst="straightConnector1">
            <a:avLst/>
          </a:prstGeom>
          <a:ln w="38100">
            <a:solidFill>
              <a:srgbClr val="ED05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6AA98-9887-6461-9FA4-96EB0FC9E927}"/>
                  </a:ext>
                </a:extLst>
              </p:cNvPr>
              <p:cNvSpPr txBox="1"/>
              <p:nvPr/>
            </p:nvSpPr>
            <p:spPr>
              <a:xfrm>
                <a:off x="8256401" y="4127392"/>
                <a:ext cx="1608941" cy="945259"/>
              </a:xfrm>
              <a:prstGeom prst="rect">
                <a:avLst/>
              </a:prstGeom>
              <a:solidFill>
                <a:srgbClr val="FC6CB4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Праве ребро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uk-U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76AA98-9887-6461-9FA4-96EB0FC9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401" y="4127392"/>
                <a:ext cx="1608941" cy="945259"/>
              </a:xfrm>
              <a:prstGeom prst="rect">
                <a:avLst/>
              </a:prstGeom>
              <a:blipFill>
                <a:blip r:embed="rId9"/>
                <a:stretch>
                  <a:fillRect l="-2632" t="-2548" r="-3008" b="-6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49F6026-E89F-634C-61C8-624709B5CB6B}"/>
              </a:ext>
            </a:extLst>
          </p:cNvPr>
          <p:cNvCxnSpPr>
            <a:cxnSpLocks/>
          </p:cNvCxnSpPr>
          <p:nvPr/>
        </p:nvCxnSpPr>
        <p:spPr>
          <a:xfrm flipH="1" flipV="1">
            <a:off x="9641651" y="2769514"/>
            <a:ext cx="293368" cy="1529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E373A10-11C0-FD15-819A-CD20E480E0D5}"/>
                  </a:ext>
                </a:extLst>
              </p:cNvPr>
              <p:cNvSpPr txBox="1"/>
              <p:nvPr/>
            </p:nvSpPr>
            <p:spPr>
              <a:xfrm>
                <a:off x="9895719" y="2777981"/>
                <a:ext cx="1896642" cy="1499257"/>
              </a:xfrm>
              <a:prstGeom prst="rect">
                <a:avLst/>
              </a:prstGeom>
              <a:solidFill>
                <a:srgbClr val="C9F1FF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Це ребро іде надолину і ліворуч, такщо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uk-UA" dirty="0"/>
                  <a:t> 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E373A10-11C0-FD15-819A-CD20E480E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719" y="2777981"/>
                <a:ext cx="1896642" cy="1499257"/>
              </a:xfrm>
              <a:prstGeom prst="rect">
                <a:avLst/>
              </a:prstGeom>
              <a:blipFill>
                <a:blip r:embed="rId10"/>
                <a:stretch>
                  <a:fillRect l="-2236" t="-20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7F98085-A2F8-D2BB-2EC5-9F21457F1470}"/>
              </a:ext>
            </a:extLst>
          </p:cNvPr>
          <p:cNvCxnSpPr>
            <a:cxnSpLocks/>
          </p:cNvCxnSpPr>
          <p:nvPr/>
        </p:nvCxnSpPr>
        <p:spPr>
          <a:xfrm flipV="1">
            <a:off x="7386975" y="5620563"/>
            <a:ext cx="92030" cy="2382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F2DDB37-F9CE-8189-5460-992947F31115}"/>
                  </a:ext>
                </a:extLst>
              </p:cNvPr>
              <p:cNvSpPr txBox="1"/>
              <p:nvPr/>
            </p:nvSpPr>
            <p:spPr>
              <a:xfrm>
                <a:off x="6457348" y="5840812"/>
                <a:ext cx="1749000" cy="945259"/>
              </a:xfrm>
              <a:prstGeom prst="rect">
                <a:avLst/>
              </a:prstGeom>
              <a:solidFill>
                <a:srgbClr val="C9F1FF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Нижнє ребро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uk-U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F2DDB37-F9CE-8189-5460-992947F31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348" y="5840812"/>
                <a:ext cx="1749000" cy="945259"/>
              </a:xfrm>
              <a:prstGeom prst="rect">
                <a:avLst/>
              </a:prstGeom>
              <a:blipFill>
                <a:blip r:embed="rId11"/>
                <a:stretch>
                  <a:fillRect l="-2422" t="-2548" r="-2422" b="-6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BE696A-55C8-A0FF-5DF4-66C37825B469}"/>
                  </a:ext>
                </a:extLst>
              </p:cNvPr>
              <p:cNvSpPr txBox="1"/>
              <p:nvPr/>
            </p:nvSpPr>
            <p:spPr>
              <a:xfrm>
                <a:off x="6351223" y="5437693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ABE696A-55C8-A0FF-5DF4-66C37825B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23" y="5437693"/>
                <a:ext cx="212238" cy="276999"/>
              </a:xfrm>
              <a:prstGeom prst="rect">
                <a:avLst/>
              </a:prstGeom>
              <a:blipFill>
                <a:blip r:embed="rId12"/>
                <a:stretch>
                  <a:fillRect l="-25714" r="-2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A66763A-A3CE-2079-E52D-B44FD7FC1DFC}"/>
                  </a:ext>
                </a:extLst>
              </p:cNvPr>
              <p:cNvSpPr txBox="1"/>
              <p:nvPr/>
            </p:nvSpPr>
            <p:spPr>
              <a:xfrm>
                <a:off x="7378334" y="4009951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A66763A-A3CE-2079-E52D-B44FD7FC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334" y="4009951"/>
                <a:ext cx="222625" cy="276999"/>
              </a:xfrm>
              <a:prstGeom prst="rect">
                <a:avLst/>
              </a:prstGeom>
              <a:blipFill>
                <a:blip r:embed="rId13"/>
                <a:stretch>
                  <a:fillRect l="-21622" r="-1891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51941EC-5536-A442-5ADA-874ECD2CCC50}"/>
                  </a:ext>
                </a:extLst>
              </p:cNvPr>
              <p:cNvSpPr txBox="1"/>
              <p:nvPr/>
            </p:nvSpPr>
            <p:spPr>
              <a:xfrm>
                <a:off x="8724690" y="5620563"/>
                <a:ext cx="212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51941EC-5536-A442-5ADA-874ECD2CC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690" y="5620563"/>
                <a:ext cx="212109" cy="276999"/>
              </a:xfrm>
              <a:prstGeom prst="rect">
                <a:avLst/>
              </a:prstGeom>
              <a:blipFill>
                <a:blip r:embed="rId14"/>
                <a:stretch>
                  <a:fillRect l="-22857" r="-2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07D32665-F74F-2206-9EFA-BD6068C08A8C}"/>
              </a:ext>
            </a:extLst>
          </p:cNvPr>
          <p:cNvSpPr/>
          <p:nvPr/>
        </p:nvSpPr>
        <p:spPr>
          <a:xfrm>
            <a:off x="8788357" y="3273708"/>
            <a:ext cx="296883" cy="29094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D65FFB1-3F0E-87E7-DCA8-352A365E7112}"/>
              </a:ext>
            </a:extLst>
          </p:cNvPr>
          <p:cNvSpPr/>
          <p:nvPr/>
        </p:nvSpPr>
        <p:spPr>
          <a:xfrm>
            <a:off x="7335886" y="4276018"/>
            <a:ext cx="296883" cy="29094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51C994C-1CD4-2319-1D4B-60C95199B57C}"/>
              </a:ext>
            </a:extLst>
          </p:cNvPr>
          <p:cNvSpPr/>
          <p:nvPr/>
        </p:nvSpPr>
        <p:spPr>
          <a:xfrm>
            <a:off x="6582304" y="5409151"/>
            <a:ext cx="296883" cy="29094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B8A0F08-4D07-276A-365A-0A37B668F2B1}"/>
              </a:ext>
            </a:extLst>
          </p:cNvPr>
          <p:cNvSpPr/>
          <p:nvPr/>
        </p:nvSpPr>
        <p:spPr>
          <a:xfrm>
            <a:off x="8427807" y="5534446"/>
            <a:ext cx="296883" cy="29094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C4ED60-F0E2-43BB-B8EA-C0CC28658053}"/>
              </a:ext>
            </a:extLst>
          </p:cNvPr>
          <p:cNvSpPr/>
          <p:nvPr/>
        </p:nvSpPr>
        <p:spPr>
          <a:xfrm>
            <a:off x="2731168" y="4054642"/>
            <a:ext cx="739943" cy="8642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1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71" grpId="0" animBg="1"/>
      <p:bldP spid="72" grpId="0" animBg="1"/>
      <p:bldP spid="75" grpId="0" animBg="1"/>
      <p:bldP spid="80" grpId="0" animBg="1"/>
      <p:bldP spid="82" grpId="0" animBg="1"/>
      <p:bldP spid="84" grpId="0" animBg="1"/>
      <p:bldP spid="93" grpId="0"/>
      <p:bldP spid="94" grpId="0"/>
      <p:bldP spid="95" grpId="0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9C3-BA73-0DC1-F876-984A2BBC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r>
              <a:rPr lang="uk-UA" dirty="0"/>
              <a:t>Кодуємо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1BCB5-1AC5-B234-4E06-1D21BAB94A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61872" y="4800600"/>
            <a:ext cx="9418320" cy="16916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A819-135A-CFEB-3ED6-7D51DEA8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Растерізація Пікселів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F65A6-776A-53CA-9653-D0490827B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2725928" cy="4351337"/>
          </a:xfrm>
        </p:spPr>
        <p:txBody>
          <a:bodyPr/>
          <a:lstStyle/>
          <a:p>
            <a:r>
              <a:rPr lang="uk-UA" dirty="0"/>
              <a:t>Як ми знаємо чи піксель є в середині трикутника</a:t>
            </a:r>
            <a:r>
              <a:rPr lang="en-US" dirty="0"/>
              <a:t>?</a:t>
            </a:r>
            <a:endParaRPr lang="uk-U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4226C4-3AAD-93EE-3F02-90BB4EBB99A2}"/>
              </a:ext>
            </a:extLst>
          </p:cNvPr>
          <p:cNvSpPr/>
          <p:nvPr/>
        </p:nvSpPr>
        <p:spPr>
          <a:xfrm>
            <a:off x="7735620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DA963-6C35-0EF0-48E5-8D6A41BE551D}"/>
              </a:ext>
            </a:extLst>
          </p:cNvPr>
          <p:cNvSpPr/>
          <p:nvPr/>
        </p:nvSpPr>
        <p:spPr>
          <a:xfrm>
            <a:off x="8053165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1B538-9804-9588-B2F8-F9E86A667F62}"/>
              </a:ext>
            </a:extLst>
          </p:cNvPr>
          <p:cNvSpPr/>
          <p:nvPr/>
        </p:nvSpPr>
        <p:spPr>
          <a:xfrm>
            <a:off x="8370711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C95160-A5EB-67C4-6EC9-6311F20C49CF}"/>
              </a:ext>
            </a:extLst>
          </p:cNvPr>
          <p:cNvSpPr/>
          <p:nvPr/>
        </p:nvSpPr>
        <p:spPr>
          <a:xfrm>
            <a:off x="7735619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B5533F-B302-8739-BF15-5498DDD1338F}"/>
              </a:ext>
            </a:extLst>
          </p:cNvPr>
          <p:cNvSpPr/>
          <p:nvPr/>
        </p:nvSpPr>
        <p:spPr>
          <a:xfrm>
            <a:off x="7735619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43F3FB-C31A-58C8-6DDC-0EF1037A8BE6}"/>
              </a:ext>
            </a:extLst>
          </p:cNvPr>
          <p:cNvSpPr/>
          <p:nvPr/>
        </p:nvSpPr>
        <p:spPr>
          <a:xfrm>
            <a:off x="8053164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755613-4E6F-F798-9F14-4865C4732932}"/>
              </a:ext>
            </a:extLst>
          </p:cNvPr>
          <p:cNvSpPr/>
          <p:nvPr/>
        </p:nvSpPr>
        <p:spPr>
          <a:xfrm>
            <a:off x="8370710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49484-3405-B78B-F0E5-94EAC8FBE7B6}"/>
              </a:ext>
            </a:extLst>
          </p:cNvPr>
          <p:cNvSpPr/>
          <p:nvPr/>
        </p:nvSpPr>
        <p:spPr>
          <a:xfrm>
            <a:off x="8053164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97EF31-F101-540C-7D4A-63CF8D9BFCB7}"/>
              </a:ext>
            </a:extLst>
          </p:cNvPr>
          <p:cNvSpPr/>
          <p:nvPr/>
        </p:nvSpPr>
        <p:spPr>
          <a:xfrm>
            <a:off x="8370710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125183-8B07-C567-26B5-1B432F57A1EB}"/>
              </a:ext>
            </a:extLst>
          </p:cNvPr>
          <p:cNvSpPr/>
          <p:nvPr/>
        </p:nvSpPr>
        <p:spPr>
          <a:xfrm>
            <a:off x="8688255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FD1FF0-9584-5525-FACE-9F468BB0B1EE}"/>
              </a:ext>
            </a:extLst>
          </p:cNvPr>
          <p:cNvSpPr/>
          <p:nvPr/>
        </p:nvSpPr>
        <p:spPr>
          <a:xfrm>
            <a:off x="9005801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A42CFD-5E27-A823-DEE8-2FF918CAD3A4}"/>
              </a:ext>
            </a:extLst>
          </p:cNvPr>
          <p:cNvSpPr/>
          <p:nvPr/>
        </p:nvSpPr>
        <p:spPr>
          <a:xfrm>
            <a:off x="9323346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4BFFD9-3EF3-8031-6703-B9255CB5830A}"/>
              </a:ext>
            </a:extLst>
          </p:cNvPr>
          <p:cNvSpPr/>
          <p:nvPr/>
        </p:nvSpPr>
        <p:spPr>
          <a:xfrm>
            <a:off x="9640892" y="22244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6D5699-064E-6AAE-79F0-04979C5DC942}"/>
              </a:ext>
            </a:extLst>
          </p:cNvPr>
          <p:cNvSpPr/>
          <p:nvPr/>
        </p:nvSpPr>
        <p:spPr>
          <a:xfrm>
            <a:off x="9005800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D660706-9E13-1A05-D956-3ACF1F419BF6}"/>
              </a:ext>
            </a:extLst>
          </p:cNvPr>
          <p:cNvSpPr/>
          <p:nvPr/>
        </p:nvSpPr>
        <p:spPr>
          <a:xfrm>
            <a:off x="9323345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4967EA-CF0A-EBB8-B001-0251FB6C6C3F}"/>
              </a:ext>
            </a:extLst>
          </p:cNvPr>
          <p:cNvSpPr/>
          <p:nvPr/>
        </p:nvSpPr>
        <p:spPr>
          <a:xfrm>
            <a:off x="9640891" y="25391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CE9318-8F6B-B748-1B3A-D9BCE768B68B}"/>
              </a:ext>
            </a:extLst>
          </p:cNvPr>
          <p:cNvSpPr/>
          <p:nvPr/>
        </p:nvSpPr>
        <p:spPr>
          <a:xfrm>
            <a:off x="9323345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366CDC-2825-EA71-279A-5DBD7FCD1ECC}"/>
              </a:ext>
            </a:extLst>
          </p:cNvPr>
          <p:cNvSpPr/>
          <p:nvPr/>
        </p:nvSpPr>
        <p:spPr>
          <a:xfrm>
            <a:off x="9640891" y="28538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362BCF-5455-FEB6-217F-2315F9A2F173}"/>
              </a:ext>
            </a:extLst>
          </p:cNvPr>
          <p:cNvSpPr/>
          <p:nvPr/>
        </p:nvSpPr>
        <p:spPr>
          <a:xfrm>
            <a:off x="7735619" y="31685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2A907FD-408F-28A4-490D-7C993DB6E7EF}"/>
              </a:ext>
            </a:extLst>
          </p:cNvPr>
          <p:cNvSpPr/>
          <p:nvPr/>
        </p:nvSpPr>
        <p:spPr>
          <a:xfrm>
            <a:off x="7735619" y="34832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82358E-87CE-5048-E73B-1D71B505FA05}"/>
              </a:ext>
            </a:extLst>
          </p:cNvPr>
          <p:cNvSpPr/>
          <p:nvPr/>
        </p:nvSpPr>
        <p:spPr>
          <a:xfrm>
            <a:off x="8053164" y="31685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48E483-E6F1-A0FE-EBAA-A0980FEC1A4F}"/>
              </a:ext>
            </a:extLst>
          </p:cNvPr>
          <p:cNvSpPr/>
          <p:nvPr/>
        </p:nvSpPr>
        <p:spPr>
          <a:xfrm>
            <a:off x="8053164" y="34832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3A3597C-7700-D592-E127-601CC4DFAA42}"/>
              </a:ext>
            </a:extLst>
          </p:cNvPr>
          <p:cNvSpPr/>
          <p:nvPr/>
        </p:nvSpPr>
        <p:spPr>
          <a:xfrm>
            <a:off x="7735618" y="37979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1F3EA1-9348-D601-A3F2-B3B00A294ABA}"/>
              </a:ext>
            </a:extLst>
          </p:cNvPr>
          <p:cNvSpPr/>
          <p:nvPr/>
        </p:nvSpPr>
        <p:spPr>
          <a:xfrm>
            <a:off x="7735618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8C99AFA-81C6-75DB-67EA-FF661BB28E33}"/>
              </a:ext>
            </a:extLst>
          </p:cNvPr>
          <p:cNvSpPr/>
          <p:nvPr/>
        </p:nvSpPr>
        <p:spPr>
          <a:xfrm>
            <a:off x="8053163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C845240-9EC2-70D2-CD6A-1BA65BAC1175}"/>
              </a:ext>
            </a:extLst>
          </p:cNvPr>
          <p:cNvSpPr/>
          <p:nvPr/>
        </p:nvSpPr>
        <p:spPr>
          <a:xfrm>
            <a:off x="8370709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2ECCC8-BC01-DA2E-62E7-E73240CA284A}"/>
              </a:ext>
            </a:extLst>
          </p:cNvPr>
          <p:cNvSpPr/>
          <p:nvPr/>
        </p:nvSpPr>
        <p:spPr>
          <a:xfrm>
            <a:off x="9323345" y="31685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3F15ECF-02FB-BDD3-D92E-126B104BC0E4}"/>
              </a:ext>
            </a:extLst>
          </p:cNvPr>
          <p:cNvSpPr/>
          <p:nvPr/>
        </p:nvSpPr>
        <p:spPr>
          <a:xfrm>
            <a:off x="9640891" y="31685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82118C6-8ECC-D49D-9C97-0F73CDE8490C}"/>
              </a:ext>
            </a:extLst>
          </p:cNvPr>
          <p:cNvSpPr/>
          <p:nvPr/>
        </p:nvSpPr>
        <p:spPr>
          <a:xfrm>
            <a:off x="9640891" y="34832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98251F-707E-C20E-65DD-31D9ABA9CAA3}"/>
              </a:ext>
            </a:extLst>
          </p:cNvPr>
          <p:cNvSpPr/>
          <p:nvPr/>
        </p:nvSpPr>
        <p:spPr>
          <a:xfrm>
            <a:off x="8688253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E3AC14E-6AB3-E2A9-7151-20F2B137365E}"/>
              </a:ext>
            </a:extLst>
          </p:cNvPr>
          <p:cNvSpPr/>
          <p:nvPr/>
        </p:nvSpPr>
        <p:spPr>
          <a:xfrm>
            <a:off x="9005799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D7F5D1E-5476-D415-E2D2-29BE0B7E9FFE}"/>
              </a:ext>
            </a:extLst>
          </p:cNvPr>
          <p:cNvSpPr/>
          <p:nvPr/>
        </p:nvSpPr>
        <p:spPr>
          <a:xfrm>
            <a:off x="9640890" y="37979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C79A1B4-9D2B-5400-639D-0C31622695AC}"/>
              </a:ext>
            </a:extLst>
          </p:cNvPr>
          <p:cNvSpPr/>
          <p:nvPr/>
        </p:nvSpPr>
        <p:spPr>
          <a:xfrm>
            <a:off x="9323344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213D91E-7777-2456-0E31-A423B5683291}"/>
              </a:ext>
            </a:extLst>
          </p:cNvPr>
          <p:cNvSpPr/>
          <p:nvPr/>
        </p:nvSpPr>
        <p:spPr>
          <a:xfrm>
            <a:off x="9640890" y="41126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FF4562E-9C43-F8ED-1DC5-C5DA3FFE12EC}"/>
              </a:ext>
            </a:extLst>
          </p:cNvPr>
          <p:cNvSpPr/>
          <p:nvPr/>
        </p:nvSpPr>
        <p:spPr>
          <a:xfrm>
            <a:off x="8688253" y="253917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C05ED12-4EC2-426D-D9F0-4EEBD83E65A7}"/>
              </a:ext>
            </a:extLst>
          </p:cNvPr>
          <p:cNvSpPr/>
          <p:nvPr/>
        </p:nvSpPr>
        <p:spPr>
          <a:xfrm>
            <a:off x="8688233" y="285386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0914656-A387-0F00-3B09-6B3B55CF369E}"/>
              </a:ext>
            </a:extLst>
          </p:cNvPr>
          <p:cNvSpPr/>
          <p:nvPr/>
        </p:nvSpPr>
        <p:spPr>
          <a:xfrm>
            <a:off x="9005779" y="285530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E6E4878-DE5E-68ED-8A6B-4302D321B219}"/>
              </a:ext>
            </a:extLst>
          </p:cNvPr>
          <p:cNvSpPr/>
          <p:nvPr/>
        </p:nvSpPr>
        <p:spPr>
          <a:xfrm>
            <a:off x="8370705" y="316856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3222191-4741-1512-D956-7A2F9CE4781F}"/>
              </a:ext>
            </a:extLst>
          </p:cNvPr>
          <p:cNvSpPr/>
          <p:nvPr/>
        </p:nvSpPr>
        <p:spPr>
          <a:xfrm>
            <a:off x="8688251" y="316856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192AA71-1022-8DE4-A7B4-62998A01E8A8}"/>
              </a:ext>
            </a:extLst>
          </p:cNvPr>
          <p:cNvSpPr/>
          <p:nvPr/>
        </p:nvSpPr>
        <p:spPr>
          <a:xfrm>
            <a:off x="9005796" y="316856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533E2D0B-8B2B-C64E-581B-65E4AF823884}"/>
              </a:ext>
            </a:extLst>
          </p:cNvPr>
          <p:cNvSpPr/>
          <p:nvPr/>
        </p:nvSpPr>
        <p:spPr>
          <a:xfrm>
            <a:off x="8370700" y="34832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860C60-5607-6D2A-CF5A-925E4FD5D705}"/>
              </a:ext>
            </a:extLst>
          </p:cNvPr>
          <p:cNvSpPr/>
          <p:nvPr/>
        </p:nvSpPr>
        <p:spPr>
          <a:xfrm>
            <a:off x="8688246" y="34832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7F512C7-0A6E-84C4-96B9-E40E13EB5C3B}"/>
              </a:ext>
            </a:extLst>
          </p:cNvPr>
          <p:cNvSpPr/>
          <p:nvPr/>
        </p:nvSpPr>
        <p:spPr>
          <a:xfrm>
            <a:off x="9005791" y="34832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3DFDBDD-A070-7C67-325B-063CC78D91C6}"/>
              </a:ext>
            </a:extLst>
          </p:cNvPr>
          <p:cNvSpPr/>
          <p:nvPr/>
        </p:nvSpPr>
        <p:spPr>
          <a:xfrm>
            <a:off x="9323344" y="348325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9835E34-B7F2-D2F8-E2F2-C76E19F592C1}"/>
              </a:ext>
            </a:extLst>
          </p:cNvPr>
          <p:cNvSpPr/>
          <p:nvPr/>
        </p:nvSpPr>
        <p:spPr>
          <a:xfrm>
            <a:off x="8053150" y="37979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5FE8EC7-4B62-8810-9F41-3D4F76EAFC00}"/>
              </a:ext>
            </a:extLst>
          </p:cNvPr>
          <p:cNvSpPr/>
          <p:nvPr/>
        </p:nvSpPr>
        <p:spPr>
          <a:xfrm>
            <a:off x="8370696" y="37979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D770808-448F-9C00-9AEE-67B0BE71575B}"/>
              </a:ext>
            </a:extLst>
          </p:cNvPr>
          <p:cNvSpPr/>
          <p:nvPr/>
        </p:nvSpPr>
        <p:spPr>
          <a:xfrm>
            <a:off x="8688233" y="37979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887013B-616A-FBBA-DB62-E12C8846DC82}"/>
              </a:ext>
            </a:extLst>
          </p:cNvPr>
          <p:cNvSpPr/>
          <p:nvPr/>
        </p:nvSpPr>
        <p:spPr>
          <a:xfrm>
            <a:off x="9005779" y="37979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FA7DB4A-727E-A96A-19DD-E32334237E7A}"/>
              </a:ext>
            </a:extLst>
          </p:cNvPr>
          <p:cNvSpPr/>
          <p:nvPr/>
        </p:nvSpPr>
        <p:spPr>
          <a:xfrm>
            <a:off x="9323345" y="37979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4F9DB1-CC7B-3BF1-7377-42EF0E8DA8D2}"/>
              </a:ext>
            </a:extLst>
          </p:cNvPr>
          <p:cNvSpPr/>
          <p:nvPr/>
        </p:nvSpPr>
        <p:spPr>
          <a:xfrm>
            <a:off x="8591550" y="3098800"/>
            <a:ext cx="527050" cy="50165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F398C-276E-0AB9-DF80-857390A9106C}"/>
              </a:ext>
            </a:extLst>
          </p:cNvPr>
          <p:cNvSpPr txBox="1"/>
          <p:nvPr/>
        </p:nvSpPr>
        <p:spPr>
          <a:xfrm>
            <a:off x="5648613" y="4510040"/>
            <a:ext cx="1517650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Цей піксель 100</a:t>
            </a:r>
            <a:r>
              <a:rPr lang="en-US" dirty="0">
                <a:solidFill>
                  <a:schemeClr val="bg1"/>
                </a:solidFill>
              </a:rPr>
              <a:t>%</a:t>
            </a:r>
            <a:r>
              <a:rPr lang="uk-UA" dirty="0">
                <a:solidFill>
                  <a:schemeClr val="bg1"/>
                </a:solidFill>
              </a:rPr>
              <a:t> є в середині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229AF9DD-46C7-C53F-6D18-BDF8BA0EB727}"/>
              </a:ext>
            </a:extLst>
          </p:cNvPr>
          <p:cNvSpPr/>
          <p:nvPr/>
        </p:nvSpPr>
        <p:spPr>
          <a:xfrm>
            <a:off x="8053163" y="2404684"/>
            <a:ext cx="1723639" cy="164859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43331D-2C2B-F571-9349-98272DA27ABA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7042068" y="3526985"/>
            <a:ext cx="1626667" cy="157957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5ADD177-B24B-1E24-0FF8-0370697E0ED3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6109151" y="2696591"/>
            <a:ext cx="2451467" cy="1388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8D2832-398D-7380-EBB9-5E54FE2E1B18}"/>
              </a:ext>
            </a:extLst>
          </p:cNvPr>
          <p:cNvSpPr txBox="1"/>
          <p:nvPr/>
        </p:nvSpPr>
        <p:spPr>
          <a:xfrm>
            <a:off x="4813298" y="2211779"/>
            <a:ext cx="1517650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Але не є очивидно чи цей піксель є в середині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5BE8045-8EB1-ABFC-1285-DADAD4E40BC3}"/>
              </a:ext>
            </a:extLst>
          </p:cNvPr>
          <p:cNvSpPr/>
          <p:nvPr/>
        </p:nvSpPr>
        <p:spPr>
          <a:xfrm>
            <a:off x="8560618" y="2445766"/>
            <a:ext cx="527050" cy="5016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9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65" grpId="0" animBg="1"/>
      <p:bldP spid="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A819-135A-CFEB-3ED6-7D51DEA8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Растерізація Пікселів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F65A6-776A-53CA-9653-D0490827B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0" y="1828800"/>
            <a:ext cx="3510741" cy="4351337"/>
          </a:xfrm>
        </p:spPr>
        <p:txBody>
          <a:bodyPr/>
          <a:lstStyle/>
          <a:p>
            <a:r>
              <a:rPr lang="uk-UA" dirty="0"/>
              <a:t>Наш метод</a:t>
            </a:r>
            <a:r>
              <a:rPr lang="en-US" dirty="0"/>
              <a:t> </a:t>
            </a:r>
            <a:r>
              <a:rPr lang="uk-UA" dirty="0"/>
              <a:t>визначення того, чи піксель знагодится всередині трикутника, працює перевірючи, чи центр пікселя є в середині</a:t>
            </a:r>
          </a:p>
          <a:p>
            <a:pPr lvl="1"/>
            <a:r>
              <a:rPr lang="uk-UA" dirty="0"/>
              <a:t>Простіше знайти чи точка в середині трикутника як квадрт</a:t>
            </a:r>
          </a:p>
          <a:p>
            <a:r>
              <a:rPr lang="uk-UA" dirty="0"/>
              <a:t>Кожний піксель який є у середині трикутника називається </a:t>
            </a:r>
            <a:r>
              <a:rPr lang="uk-UA" b="1" dirty="0"/>
              <a:t>фрагмент</a:t>
            </a:r>
            <a:r>
              <a:rPr lang="en-US" b="1" dirty="0"/>
              <a:t>/fragment</a:t>
            </a:r>
          </a:p>
          <a:p>
            <a:endParaRPr lang="uk-U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4226C4-3AAD-93EE-3F02-90BB4EBB99A2}"/>
              </a:ext>
            </a:extLst>
          </p:cNvPr>
          <p:cNvSpPr/>
          <p:nvPr/>
        </p:nvSpPr>
        <p:spPr>
          <a:xfrm>
            <a:off x="7691170" y="25292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AC3967-1B03-89FD-E5BD-33437B249F68}"/>
              </a:ext>
            </a:extLst>
          </p:cNvPr>
          <p:cNvSpPr/>
          <p:nvPr/>
        </p:nvSpPr>
        <p:spPr>
          <a:xfrm>
            <a:off x="7827083" y="26637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DA963-6C35-0EF0-48E5-8D6A41BE551D}"/>
              </a:ext>
            </a:extLst>
          </p:cNvPr>
          <p:cNvSpPr/>
          <p:nvPr/>
        </p:nvSpPr>
        <p:spPr>
          <a:xfrm>
            <a:off x="8008715" y="25292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1B538-9804-9588-B2F8-F9E86A667F62}"/>
              </a:ext>
            </a:extLst>
          </p:cNvPr>
          <p:cNvSpPr/>
          <p:nvPr/>
        </p:nvSpPr>
        <p:spPr>
          <a:xfrm>
            <a:off x="8326261" y="25292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AF6E22-BDA5-A41A-5EB2-4C98E8FEAA3E}"/>
              </a:ext>
            </a:extLst>
          </p:cNvPr>
          <p:cNvSpPr/>
          <p:nvPr/>
        </p:nvSpPr>
        <p:spPr>
          <a:xfrm>
            <a:off x="8462174" y="26637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E3FC0E-F9D8-E548-6ADF-064257D5BF05}"/>
              </a:ext>
            </a:extLst>
          </p:cNvPr>
          <p:cNvSpPr/>
          <p:nvPr/>
        </p:nvSpPr>
        <p:spPr>
          <a:xfrm>
            <a:off x="8144628" y="26637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C95160-A5EB-67C4-6EC9-6311F20C49CF}"/>
              </a:ext>
            </a:extLst>
          </p:cNvPr>
          <p:cNvSpPr/>
          <p:nvPr/>
        </p:nvSpPr>
        <p:spPr>
          <a:xfrm>
            <a:off x="7691169" y="28439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B5533F-B302-8739-BF15-5498DDD1338F}"/>
              </a:ext>
            </a:extLst>
          </p:cNvPr>
          <p:cNvSpPr/>
          <p:nvPr/>
        </p:nvSpPr>
        <p:spPr>
          <a:xfrm>
            <a:off x="7691169" y="31586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29E8AA-E3BC-C13B-9394-3FD50DDC0764}"/>
              </a:ext>
            </a:extLst>
          </p:cNvPr>
          <p:cNvSpPr/>
          <p:nvPr/>
        </p:nvSpPr>
        <p:spPr>
          <a:xfrm>
            <a:off x="7827082" y="29784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2299F9-0EB7-0366-F74B-B980C448BE34}"/>
              </a:ext>
            </a:extLst>
          </p:cNvPr>
          <p:cNvSpPr/>
          <p:nvPr/>
        </p:nvSpPr>
        <p:spPr>
          <a:xfrm>
            <a:off x="7827082" y="32931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43F3FB-C31A-58C8-6DDC-0EF1037A8BE6}"/>
              </a:ext>
            </a:extLst>
          </p:cNvPr>
          <p:cNvSpPr/>
          <p:nvPr/>
        </p:nvSpPr>
        <p:spPr>
          <a:xfrm>
            <a:off x="8008714" y="28439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755613-4E6F-F798-9F14-4865C4732932}"/>
              </a:ext>
            </a:extLst>
          </p:cNvPr>
          <p:cNvSpPr/>
          <p:nvPr/>
        </p:nvSpPr>
        <p:spPr>
          <a:xfrm>
            <a:off x="8326260" y="28439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49484-3405-B78B-F0E5-94EAC8FBE7B6}"/>
              </a:ext>
            </a:extLst>
          </p:cNvPr>
          <p:cNvSpPr/>
          <p:nvPr/>
        </p:nvSpPr>
        <p:spPr>
          <a:xfrm>
            <a:off x="8008714" y="31586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97EF31-F101-540C-7D4A-63CF8D9BFCB7}"/>
              </a:ext>
            </a:extLst>
          </p:cNvPr>
          <p:cNvSpPr/>
          <p:nvPr/>
        </p:nvSpPr>
        <p:spPr>
          <a:xfrm>
            <a:off x="8326260" y="31586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25569D-241A-0CE1-C763-4418F3E40255}"/>
              </a:ext>
            </a:extLst>
          </p:cNvPr>
          <p:cNvSpPr/>
          <p:nvPr/>
        </p:nvSpPr>
        <p:spPr>
          <a:xfrm>
            <a:off x="8144627" y="29784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AD008A-BEE5-8A67-CC0E-35DC6ABBD66F}"/>
              </a:ext>
            </a:extLst>
          </p:cNvPr>
          <p:cNvSpPr/>
          <p:nvPr/>
        </p:nvSpPr>
        <p:spPr>
          <a:xfrm>
            <a:off x="8462173" y="29784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733E8B-3B83-6C2A-953B-04F739B46FD0}"/>
              </a:ext>
            </a:extLst>
          </p:cNvPr>
          <p:cNvSpPr/>
          <p:nvPr/>
        </p:nvSpPr>
        <p:spPr>
          <a:xfrm>
            <a:off x="8462173" y="32931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A1F933-9E30-136B-0F5A-7475CA0542EF}"/>
              </a:ext>
            </a:extLst>
          </p:cNvPr>
          <p:cNvSpPr/>
          <p:nvPr/>
        </p:nvSpPr>
        <p:spPr>
          <a:xfrm>
            <a:off x="8144627" y="32931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125183-8B07-C567-26B5-1B432F57A1EB}"/>
              </a:ext>
            </a:extLst>
          </p:cNvPr>
          <p:cNvSpPr/>
          <p:nvPr/>
        </p:nvSpPr>
        <p:spPr>
          <a:xfrm>
            <a:off x="8643805" y="25292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FD1FF0-9584-5525-FACE-9F468BB0B1EE}"/>
              </a:ext>
            </a:extLst>
          </p:cNvPr>
          <p:cNvSpPr/>
          <p:nvPr/>
        </p:nvSpPr>
        <p:spPr>
          <a:xfrm>
            <a:off x="8961351" y="25292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E9BAAF7-991B-1450-DE26-FDB03209F081}"/>
              </a:ext>
            </a:extLst>
          </p:cNvPr>
          <p:cNvSpPr/>
          <p:nvPr/>
        </p:nvSpPr>
        <p:spPr>
          <a:xfrm>
            <a:off x="9097264" y="26637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EE64DB7-9585-77BE-D209-1DF11300A623}"/>
              </a:ext>
            </a:extLst>
          </p:cNvPr>
          <p:cNvSpPr/>
          <p:nvPr/>
        </p:nvSpPr>
        <p:spPr>
          <a:xfrm>
            <a:off x="8779718" y="26637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A42CFD-5E27-A823-DEE8-2FF918CAD3A4}"/>
              </a:ext>
            </a:extLst>
          </p:cNvPr>
          <p:cNvSpPr/>
          <p:nvPr/>
        </p:nvSpPr>
        <p:spPr>
          <a:xfrm>
            <a:off x="9278896" y="25292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4BFFD9-3EF3-8031-6703-B9255CB5830A}"/>
              </a:ext>
            </a:extLst>
          </p:cNvPr>
          <p:cNvSpPr/>
          <p:nvPr/>
        </p:nvSpPr>
        <p:spPr>
          <a:xfrm>
            <a:off x="9596442" y="25292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940D164-52A0-9F10-F172-7D41BA666935}"/>
              </a:ext>
            </a:extLst>
          </p:cNvPr>
          <p:cNvSpPr/>
          <p:nvPr/>
        </p:nvSpPr>
        <p:spPr>
          <a:xfrm>
            <a:off x="9732355" y="26637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AF61A0-57F8-135D-BDB0-974CA480D595}"/>
              </a:ext>
            </a:extLst>
          </p:cNvPr>
          <p:cNvSpPr/>
          <p:nvPr/>
        </p:nvSpPr>
        <p:spPr>
          <a:xfrm>
            <a:off x="9414809" y="26637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6D5699-064E-6AAE-79F0-04979C5DC942}"/>
              </a:ext>
            </a:extLst>
          </p:cNvPr>
          <p:cNvSpPr/>
          <p:nvPr/>
        </p:nvSpPr>
        <p:spPr>
          <a:xfrm>
            <a:off x="8961350" y="28439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0C52013-2724-6E59-4F0C-A06DA4100434}"/>
              </a:ext>
            </a:extLst>
          </p:cNvPr>
          <p:cNvSpPr/>
          <p:nvPr/>
        </p:nvSpPr>
        <p:spPr>
          <a:xfrm>
            <a:off x="9097263" y="29784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D660706-9E13-1A05-D956-3ACF1F419BF6}"/>
              </a:ext>
            </a:extLst>
          </p:cNvPr>
          <p:cNvSpPr/>
          <p:nvPr/>
        </p:nvSpPr>
        <p:spPr>
          <a:xfrm>
            <a:off x="9278895" y="28439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4967EA-CF0A-EBB8-B001-0251FB6C6C3F}"/>
              </a:ext>
            </a:extLst>
          </p:cNvPr>
          <p:cNvSpPr/>
          <p:nvPr/>
        </p:nvSpPr>
        <p:spPr>
          <a:xfrm>
            <a:off x="9596441" y="28439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CE9318-8F6B-B748-1B3A-D9BCE768B68B}"/>
              </a:ext>
            </a:extLst>
          </p:cNvPr>
          <p:cNvSpPr/>
          <p:nvPr/>
        </p:nvSpPr>
        <p:spPr>
          <a:xfrm>
            <a:off x="9278895" y="31586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366CDC-2825-EA71-279A-5DBD7FCD1ECC}"/>
              </a:ext>
            </a:extLst>
          </p:cNvPr>
          <p:cNvSpPr/>
          <p:nvPr/>
        </p:nvSpPr>
        <p:spPr>
          <a:xfrm>
            <a:off x="9596441" y="31586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E15D52C-81C2-E2D8-0017-4A2CDA1C6A19}"/>
              </a:ext>
            </a:extLst>
          </p:cNvPr>
          <p:cNvSpPr/>
          <p:nvPr/>
        </p:nvSpPr>
        <p:spPr>
          <a:xfrm>
            <a:off x="9414808" y="29784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250C5EF-C31C-CEBF-4679-0B6E2BABAB1B}"/>
              </a:ext>
            </a:extLst>
          </p:cNvPr>
          <p:cNvSpPr/>
          <p:nvPr/>
        </p:nvSpPr>
        <p:spPr>
          <a:xfrm>
            <a:off x="9732354" y="29784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FD3410D-AC63-9C86-332E-A7E1DA725559}"/>
              </a:ext>
            </a:extLst>
          </p:cNvPr>
          <p:cNvSpPr/>
          <p:nvPr/>
        </p:nvSpPr>
        <p:spPr>
          <a:xfrm>
            <a:off x="9732354" y="32931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1ED0518-5ECF-CDC6-1A6D-4D5389557A03}"/>
              </a:ext>
            </a:extLst>
          </p:cNvPr>
          <p:cNvSpPr/>
          <p:nvPr/>
        </p:nvSpPr>
        <p:spPr>
          <a:xfrm>
            <a:off x="9414808" y="32931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362BCF-5455-FEB6-217F-2315F9A2F173}"/>
              </a:ext>
            </a:extLst>
          </p:cNvPr>
          <p:cNvSpPr/>
          <p:nvPr/>
        </p:nvSpPr>
        <p:spPr>
          <a:xfrm>
            <a:off x="7691169" y="34733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2A907FD-408F-28A4-490D-7C993DB6E7EF}"/>
              </a:ext>
            </a:extLst>
          </p:cNvPr>
          <p:cNvSpPr/>
          <p:nvPr/>
        </p:nvSpPr>
        <p:spPr>
          <a:xfrm>
            <a:off x="7691169" y="37880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5550A4-1175-21B6-7751-3C3640AF20C3}"/>
              </a:ext>
            </a:extLst>
          </p:cNvPr>
          <p:cNvSpPr/>
          <p:nvPr/>
        </p:nvSpPr>
        <p:spPr>
          <a:xfrm>
            <a:off x="7827082" y="36078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C55338-4472-7934-2120-DE1A9D60EF2C}"/>
              </a:ext>
            </a:extLst>
          </p:cNvPr>
          <p:cNvSpPr/>
          <p:nvPr/>
        </p:nvSpPr>
        <p:spPr>
          <a:xfrm>
            <a:off x="7827082" y="39225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82358E-87CE-5048-E73B-1D71B505FA05}"/>
              </a:ext>
            </a:extLst>
          </p:cNvPr>
          <p:cNvSpPr/>
          <p:nvPr/>
        </p:nvSpPr>
        <p:spPr>
          <a:xfrm>
            <a:off x="8008714" y="34733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48E483-E6F1-A0FE-EBAA-A0980FEC1A4F}"/>
              </a:ext>
            </a:extLst>
          </p:cNvPr>
          <p:cNvSpPr/>
          <p:nvPr/>
        </p:nvSpPr>
        <p:spPr>
          <a:xfrm>
            <a:off x="8008714" y="37880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E7B8387-9904-FC27-F154-CC8889F3EAE6}"/>
              </a:ext>
            </a:extLst>
          </p:cNvPr>
          <p:cNvSpPr/>
          <p:nvPr/>
        </p:nvSpPr>
        <p:spPr>
          <a:xfrm>
            <a:off x="8144627" y="36078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E8C827-2A86-6C73-8D54-2FA3116600C4}"/>
              </a:ext>
            </a:extLst>
          </p:cNvPr>
          <p:cNvSpPr/>
          <p:nvPr/>
        </p:nvSpPr>
        <p:spPr>
          <a:xfrm>
            <a:off x="8144627" y="39225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3A3597C-7700-D592-E127-601CC4DFAA42}"/>
              </a:ext>
            </a:extLst>
          </p:cNvPr>
          <p:cNvSpPr/>
          <p:nvPr/>
        </p:nvSpPr>
        <p:spPr>
          <a:xfrm>
            <a:off x="7691168" y="41027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1F3EA1-9348-D601-A3F2-B3B00A294ABA}"/>
              </a:ext>
            </a:extLst>
          </p:cNvPr>
          <p:cNvSpPr/>
          <p:nvPr/>
        </p:nvSpPr>
        <p:spPr>
          <a:xfrm>
            <a:off x="7691168" y="44174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5DA2C8C-335C-3247-AB43-9B93FCDFEFCA}"/>
              </a:ext>
            </a:extLst>
          </p:cNvPr>
          <p:cNvSpPr/>
          <p:nvPr/>
        </p:nvSpPr>
        <p:spPr>
          <a:xfrm>
            <a:off x="7827081" y="42372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58F83B6-0662-8277-BE33-41F229879C12}"/>
              </a:ext>
            </a:extLst>
          </p:cNvPr>
          <p:cNvSpPr/>
          <p:nvPr/>
        </p:nvSpPr>
        <p:spPr>
          <a:xfrm>
            <a:off x="7827081" y="45519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8C99AFA-81C6-75DB-67EA-FF661BB28E33}"/>
              </a:ext>
            </a:extLst>
          </p:cNvPr>
          <p:cNvSpPr/>
          <p:nvPr/>
        </p:nvSpPr>
        <p:spPr>
          <a:xfrm>
            <a:off x="8008713" y="44174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C845240-9EC2-70D2-CD6A-1BA65BAC1175}"/>
              </a:ext>
            </a:extLst>
          </p:cNvPr>
          <p:cNvSpPr/>
          <p:nvPr/>
        </p:nvSpPr>
        <p:spPr>
          <a:xfrm>
            <a:off x="8326259" y="44174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988211D-D056-8172-D090-6786A6E2BC22}"/>
              </a:ext>
            </a:extLst>
          </p:cNvPr>
          <p:cNvSpPr/>
          <p:nvPr/>
        </p:nvSpPr>
        <p:spPr>
          <a:xfrm>
            <a:off x="8462172" y="45519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F551AA3-B837-7D4E-9968-BA6CD2DD5D8B}"/>
              </a:ext>
            </a:extLst>
          </p:cNvPr>
          <p:cNvSpPr/>
          <p:nvPr/>
        </p:nvSpPr>
        <p:spPr>
          <a:xfrm>
            <a:off x="8144626" y="45519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2ECCC8-BC01-DA2E-62E7-E73240CA284A}"/>
              </a:ext>
            </a:extLst>
          </p:cNvPr>
          <p:cNvSpPr/>
          <p:nvPr/>
        </p:nvSpPr>
        <p:spPr>
          <a:xfrm>
            <a:off x="9278895" y="34733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3F15ECF-02FB-BDD3-D92E-126B104BC0E4}"/>
              </a:ext>
            </a:extLst>
          </p:cNvPr>
          <p:cNvSpPr/>
          <p:nvPr/>
        </p:nvSpPr>
        <p:spPr>
          <a:xfrm>
            <a:off x="9596441" y="34733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82118C6-8ECC-D49D-9C97-0F73CDE8490C}"/>
              </a:ext>
            </a:extLst>
          </p:cNvPr>
          <p:cNvSpPr/>
          <p:nvPr/>
        </p:nvSpPr>
        <p:spPr>
          <a:xfrm>
            <a:off x="9596441" y="37880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828E20B-5466-B10F-B209-E36365F52ED9}"/>
              </a:ext>
            </a:extLst>
          </p:cNvPr>
          <p:cNvSpPr/>
          <p:nvPr/>
        </p:nvSpPr>
        <p:spPr>
          <a:xfrm>
            <a:off x="9414808" y="36078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A4E7857-676F-6067-C2C6-8926CF06AF7F}"/>
              </a:ext>
            </a:extLst>
          </p:cNvPr>
          <p:cNvSpPr/>
          <p:nvPr/>
        </p:nvSpPr>
        <p:spPr>
          <a:xfrm>
            <a:off x="9732354" y="36078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0B2A470-BC03-A541-AD74-84C385357A01}"/>
              </a:ext>
            </a:extLst>
          </p:cNvPr>
          <p:cNvSpPr/>
          <p:nvPr/>
        </p:nvSpPr>
        <p:spPr>
          <a:xfrm>
            <a:off x="9732354" y="39225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98251F-707E-C20E-65DD-31D9ABA9CAA3}"/>
              </a:ext>
            </a:extLst>
          </p:cNvPr>
          <p:cNvSpPr/>
          <p:nvPr/>
        </p:nvSpPr>
        <p:spPr>
          <a:xfrm>
            <a:off x="8643803" y="44174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E3AC14E-6AB3-E2A9-7151-20F2B137365E}"/>
              </a:ext>
            </a:extLst>
          </p:cNvPr>
          <p:cNvSpPr/>
          <p:nvPr/>
        </p:nvSpPr>
        <p:spPr>
          <a:xfrm>
            <a:off x="8961349" y="44174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12E05EE-1482-A571-1D3F-16E66508497E}"/>
              </a:ext>
            </a:extLst>
          </p:cNvPr>
          <p:cNvSpPr/>
          <p:nvPr/>
        </p:nvSpPr>
        <p:spPr>
          <a:xfrm>
            <a:off x="9097262" y="45519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0A5CF5-0FD0-2D54-3055-5700EE8CAA0E}"/>
              </a:ext>
            </a:extLst>
          </p:cNvPr>
          <p:cNvSpPr/>
          <p:nvPr/>
        </p:nvSpPr>
        <p:spPr>
          <a:xfrm>
            <a:off x="8779716" y="45519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D7F5D1E-5476-D415-E2D2-29BE0B7E9FFE}"/>
              </a:ext>
            </a:extLst>
          </p:cNvPr>
          <p:cNvSpPr/>
          <p:nvPr/>
        </p:nvSpPr>
        <p:spPr>
          <a:xfrm>
            <a:off x="9596440" y="41027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C79A1B4-9D2B-5400-639D-0C31622695AC}"/>
              </a:ext>
            </a:extLst>
          </p:cNvPr>
          <p:cNvSpPr/>
          <p:nvPr/>
        </p:nvSpPr>
        <p:spPr>
          <a:xfrm>
            <a:off x="9278894" y="44174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213D91E-7777-2456-0E31-A423B5683291}"/>
              </a:ext>
            </a:extLst>
          </p:cNvPr>
          <p:cNvSpPr/>
          <p:nvPr/>
        </p:nvSpPr>
        <p:spPr>
          <a:xfrm>
            <a:off x="9596440" y="44174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BD3A740-8C36-459C-0D2A-B1B82BA14038}"/>
              </a:ext>
            </a:extLst>
          </p:cNvPr>
          <p:cNvSpPr/>
          <p:nvPr/>
        </p:nvSpPr>
        <p:spPr>
          <a:xfrm>
            <a:off x="9732353" y="42372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06EA95CF-5BB9-2BFE-8C51-18AAA8777613}"/>
              </a:ext>
            </a:extLst>
          </p:cNvPr>
          <p:cNvSpPr/>
          <p:nvPr/>
        </p:nvSpPr>
        <p:spPr>
          <a:xfrm>
            <a:off x="9732353" y="45519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0E43A62-95B8-651D-F2C0-68D0818165F8}"/>
              </a:ext>
            </a:extLst>
          </p:cNvPr>
          <p:cNvSpPr/>
          <p:nvPr/>
        </p:nvSpPr>
        <p:spPr>
          <a:xfrm>
            <a:off x="9414807" y="45519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FF4562E-9C43-F8ED-1DC5-C5DA3FFE12EC}"/>
              </a:ext>
            </a:extLst>
          </p:cNvPr>
          <p:cNvSpPr/>
          <p:nvPr/>
        </p:nvSpPr>
        <p:spPr>
          <a:xfrm>
            <a:off x="8643803" y="284397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8ED4DCD-0C11-6D78-A291-0961B52CFE55}"/>
              </a:ext>
            </a:extLst>
          </p:cNvPr>
          <p:cNvSpPr/>
          <p:nvPr/>
        </p:nvSpPr>
        <p:spPr>
          <a:xfrm>
            <a:off x="8779716" y="29784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C05ED12-4EC2-426D-D9F0-4EEBD83E65A7}"/>
              </a:ext>
            </a:extLst>
          </p:cNvPr>
          <p:cNvSpPr/>
          <p:nvPr/>
        </p:nvSpPr>
        <p:spPr>
          <a:xfrm>
            <a:off x="8643800" y="315603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0914656-A387-0F00-3B09-6B3B55CF369E}"/>
              </a:ext>
            </a:extLst>
          </p:cNvPr>
          <p:cNvSpPr/>
          <p:nvPr/>
        </p:nvSpPr>
        <p:spPr>
          <a:xfrm>
            <a:off x="8961346" y="315603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D6C628A-EA61-5B1A-AFA0-8BED78C64B1A}"/>
              </a:ext>
            </a:extLst>
          </p:cNvPr>
          <p:cNvSpPr/>
          <p:nvPr/>
        </p:nvSpPr>
        <p:spPr>
          <a:xfrm>
            <a:off x="8779713" y="329052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88DC286-552D-B074-5563-3ADEE35DF0BD}"/>
              </a:ext>
            </a:extLst>
          </p:cNvPr>
          <p:cNvSpPr/>
          <p:nvPr/>
        </p:nvSpPr>
        <p:spPr>
          <a:xfrm>
            <a:off x="9097259" y="32905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E6E4878-DE5E-68ED-8A6B-4302D321B219}"/>
              </a:ext>
            </a:extLst>
          </p:cNvPr>
          <p:cNvSpPr/>
          <p:nvPr/>
        </p:nvSpPr>
        <p:spPr>
          <a:xfrm>
            <a:off x="8326255" y="347336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3222191-4741-1512-D956-7A2F9CE4781F}"/>
              </a:ext>
            </a:extLst>
          </p:cNvPr>
          <p:cNvSpPr/>
          <p:nvPr/>
        </p:nvSpPr>
        <p:spPr>
          <a:xfrm>
            <a:off x="8643801" y="347336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EBD9D503-CF24-DCBA-FCB5-9C6A2659E4B0}"/>
              </a:ext>
            </a:extLst>
          </p:cNvPr>
          <p:cNvSpPr/>
          <p:nvPr/>
        </p:nvSpPr>
        <p:spPr>
          <a:xfrm>
            <a:off x="8462168" y="36078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609A9CC-FDB9-979C-1FFD-19B6939B70DE}"/>
              </a:ext>
            </a:extLst>
          </p:cNvPr>
          <p:cNvSpPr/>
          <p:nvPr/>
        </p:nvSpPr>
        <p:spPr>
          <a:xfrm>
            <a:off x="8779714" y="36078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192AA71-1022-8DE4-A7B4-62998A01E8A8}"/>
              </a:ext>
            </a:extLst>
          </p:cNvPr>
          <p:cNvSpPr/>
          <p:nvPr/>
        </p:nvSpPr>
        <p:spPr>
          <a:xfrm>
            <a:off x="8961346" y="347336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1051B3F-B4F7-77B5-C41C-244FB0E28A76}"/>
              </a:ext>
            </a:extLst>
          </p:cNvPr>
          <p:cNvSpPr/>
          <p:nvPr/>
        </p:nvSpPr>
        <p:spPr>
          <a:xfrm>
            <a:off x="9097259" y="36078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533E2D0B-8B2B-C64E-581B-65E4AF823884}"/>
              </a:ext>
            </a:extLst>
          </p:cNvPr>
          <p:cNvSpPr/>
          <p:nvPr/>
        </p:nvSpPr>
        <p:spPr>
          <a:xfrm>
            <a:off x="8326250" y="37880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860C60-5607-6D2A-CF5A-925E4FD5D705}"/>
              </a:ext>
            </a:extLst>
          </p:cNvPr>
          <p:cNvSpPr/>
          <p:nvPr/>
        </p:nvSpPr>
        <p:spPr>
          <a:xfrm>
            <a:off x="8643796" y="37880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B37FB08-812F-0BEA-BC04-1338E41D0BB0}"/>
              </a:ext>
            </a:extLst>
          </p:cNvPr>
          <p:cNvSpPr/>
          <p:nvPr/>
        </p:nvSpPr>
        <p:spPr>
          <a:xfrm>
            <a:off x="8779709" y="39225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90790AB-98F6-9485-47CB-DAD1F8585605}"/>
              </a:ext>
            </a:extLst>
          </p:cNvPr>
          <p:cNvSpPr/>
          <p:nvPr/>
        </p:nvSpPr>
        <p:spPr>
          <a:xfrm>
            <a:off x="8462163" y="39225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7F512C7-0A6E-84C4-96B9-E40E13EB5C3B}"/>
              </a:ext>
            </a:extLst>
          </p:cNvPr>
          <p:cNvSpPr/>
          <p:nvPr/>
        </p:nvSpPr>
        <p:spPr>
          <a:xfrm>
            <a:off x="8961341" y="378805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55584F6-04AE-EDE0-3684-10ABB1BD9681}"/>
              </a:ext>
            </a:extLst>
          </p:cNvPr>
          <p:cNvSpPr/>
          <p:nvPr/>
        </p:nvSpPr>
        <p:spPr>
          <a:xfrm>
            <a:off x="9097254" y="39225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3DFDBDD-A070-7C67-325B-063CC78D91C6}"/>
              </a:ext>
            </a:extLst>
          </p:cNvPr>
          <p:cNvSpPr/>
          <p:nvPr/>
        </p:nvSpPr>
        <p:spPr>
          <a:xfrm>
            <a:off x="9278894" y="378805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9C91264-46AE-8128-25D9-5EE6C8265EEA}"/>
              </a:ext>
            </a:extLst>
          </p:cNvPr>
          <p:cNvSpPr/>
          <p:nvPr/>
        </p:nvSpPr>
        <p:spPr>
          <a:xfrm>
            <a:off x="9414807" y="39225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9835E34-B7F2-D2F8-E2F2-C76E19F592C1}"/>
              </a:ext>
            </a:extLst>
          </p:cNvPr>
          <p:cNvSpPr/>
          <p:nvPr/>
        </p:nvSpPr>
        <p:spPr>
          <a:xfrm>
            <a:off x="8008700" y="41027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5FE8EC7-4B62-8810-9F41-3D4F76EAFC00}"/>
              </a:ext>
            </a:extLst>
          </p:cNvPr>
          <p:cNvSpPr/>
          <p:nvPr/>
        </p:nvSpPr>
        <p:spPr>
          <a:xfrm>
            <a:off x="8326246" y="41027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BB5F3F0-EBC6-6446-6718-8A893BCC2795}"/>
              </a:ext>
            </a:extLst>
          </p:cNvPr>
          <p:cNvSpPr/>
          <p:nvPr/>
        </p:nvSpPr>
        <p:spPr>
          <a:xfrm>
            <a:off x="8144613" y="42372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0AE275A-F6BD-7ED0-ED04-370B431A1F7D}"/>
              </a:ext>
            </a:extLst>
          </p:cNvPr>
          <p:cNvSpPr/>
          <p:nvPr/>
        </p:nvSpPr>
        <p:spPr>
          <a:xfrm>
            <a:off x="8462159" y="42372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D770808-448F-9C00-9AEE-67B0BE71575B}"/>
              </a:ext>
            </a:extLst>
          </p:cNvPr>
          <p:cNvSpPr/>
          <p:nvPr/>
        </p:nvSpPr>
        <p:spPr>
          <a:xfrm>
            <a:off x="8643783" y="41027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887013B-616A-FBBA-DB62-E12C8846DC82}"/>
              </a:ext>
            </a:extLst>
          </p:cNvPr>
          <p:cNvSpPr/>
          <p:nvPr/>
        </p:nvSpPr>
        <p:spPr>
          <a:xfrm>
            <a:off x="8961329" y="410274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214F5F23-4E09-D697-8649-F35D447938EA}"/>
              </a:ext>
            </a:extLst>
          </p:cNvPr>
          <p:cNvSpPr/>
          <p:nvPr/>
        </p:nvSpPr>
        <p:spPr>
          <a:xfrm>
            <a:off x="8779696" y="42372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2AEDC70-06BF-40A1-45E8-B11920D7BDD5}"/>
              </a:ext>
            </a:extLst>
          </p:cNvPr>
          <p:cNvSpPr/>
          <p:nvPr/>
        </p:nvSpPr>
        <p:spPr>
          <a:xfrm>
            <a:off x="9097242" y="42372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FA7DB4A-727E-A96A-19DD-E32334237E7A}"/>
              </a:ext>
            </a:extLst>
          </p:cNvPr>
          <p:cNvSpPr/>
          <p:nvPr/>
        </p:nvSpPr>
        <p:spPr>
          <a:xfrm>
            <a:off x="9278895" y="410274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70BCCE98-D574-A431-8933-DF242FCF5FC2}"/>
              </a:ext>
            </a:extLst>
          </p:cNvPr>
          <p:cNvSpPr/>
          <p:nvPr/>
        </p:nvSpPr>
        <p:spPr>
          <a:xfrm>
            <a:off x="9414808" y="42372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0B3BFA9-BC96-A9C6-C8B6-3F4C162E6DCF}"/>
              </a:ext>
            </a:extLst>
          </p:cNvPr>
          <p:cNvSpPr/>
          <p:nvPr/>
        </p:nvSpPr>
        <p:spPr>
          <a:xfrm>
            <a:off x="8602434" y="3429000"/>
            <a:ext cx="399178" cy="39128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93A87A-DFEE-0D2D-0275-A8DDF886CDBC}"/>
              </a:ext>
            </a:extLst>
          </p:cNvPr>
          <p:cNvSpPr txBox="1"/>
          <p:nvPr/>
        </p:nvSpPr>
        <p:spPr>
          <a:xfrm>
            <a:off x="7585819" y="1213634"/>
            <a:ext cx="1517650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Цей піксель буде в середині</a:t>
            </a:r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411D6AC8-3E59-3D36-F288-6DC25C9FC7CA}"/>
              </a:ext>
            </a:extLst>
          </p:cNvPr>
          <p:cNvSpPr/>
          <p:nvPr/>
        </p:nvSpPr>
        <p:spPr>
          <a:xfrm>
            <a:off x="8008713" y="2709484"/>
            <a:ext cx="1723639" cy="164859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53BD969-8355-C303-7F63-DEAA68738E89}"/>
              </a:ext>
            </a:extLst>
          </p:cNvPr>
          <p:cNvCxnSpPr>
            <a:cxnSpLocks/>
            <a:stCxn id="106" idx="0"/>
          </p:cNvCxnSpPr>
          <p:nvPr/>
        </p:nvCxnSpPr>
        <p:spPr>
          <a:xfrm flipH="1" flipV="1">
            <a:off x="8422718" y="2049537"/>
            <a:ext cx="379305" cy="137946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0BD1D08-EB57-C6C3-6A7C-62C85B102046}"/>
              </a:ext>
            </a:extLst>
          </p:cNvPr>
          <p:cNvCxnSpPr>
            <a:cxnSpLocks/>
            <a:stCxn id="121" idx="2"/>
          </p:cNvCxnSpPr>
          <p:nvPr/>
        </p:nvCxnSpPr>
        <p:spPr>
          <a:xfrm flipH="1" flipV="1">
            <a:off x="6108192" y="2778336"/>
            <a:ext cx="2194648" cy="5329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859B47E3-1040-2F93-0E55-DBAFE95EC91C}"/>
              </a:ext>
            </a:extLst>
          </p:cNvPr>
          <p:cNvSpPr/>
          <p:nvPr/>
        </p:nvSpPr>
        <p:spPr>
          <a:xfrm>
            <a:off x="8302840" y="3114306"/>
            <a:ext cx="379305" cy="39392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B64EAF6-00CE-F68B-2088-14241C39A6A8}"/>
              </a:ext>
            </a:extLst>
          </p:cNvPr>
          <p:cNvSpPr txBox="1"/>
          <p:nvPr/>
        </p:nvSpPr>
        <p:spPr>
          <a:xfrm>
            <a:off x="4772632" y="2309479"/>
            <a:ext cx="167398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Цей не буде бо центр не є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0C8BFCC-B1C5-8821-2C7F-28E5DFF77B2E}"/>
              </a:ext>
            </a:extLst>
          </p:cNvPr>
          <p:cNvCxnSpPr>
            <a:cxnSpLocks/>
            <a:stCxn id="140" idx="4"/>
          </p:cNvCxnSpPr>
          <p:nvPr/>
        </p:nvCxnSpPr>
        <p:spPr>
          <a:xfrm flipH="1">
            <a:off x="9314909" y="4129956"/>
            <a:ext cx="126207" cy="84311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1E94FA2-4A13-0201-07A5-9C6344E41DBE}"/>
              </a:ext>
            </a:extLst>
          </p:cNvPr>
          <p:cNvSpPr txBox="1"/>
          <p:nvPr/>
        </p:nvSpPr>
        <p:spPr>
          <a:xfrm>
            <a:off x="8344644" y="4866629"/>
            <a:ext cx="1611610" cy="147732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Цей буде всередині, навіть коли ціли цілий квадрат не є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C8D9A48-6434-1D8D-F263-4BCDCB3A7FE8}"/>
              </a:ext>
            </a:extLst>
          </p:cNvPr>
          <p:cNvSpPr/>
          <p:nvPr/>
        </p:nvSpPr>
        <p:spPr>
          <a:xfrm>
            <a:off x="9245528" y="3773655"/>
            <a:ext cx="391176" cy="35630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5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0" grpId="0" animBg="1"/>
      <p:bldP spid="121" grpId="0" animBg="1"/>
      <p:bldP spid="124" grpId="0" animBg="1"/>
      <p:bldP spid="135" grpId="0" animBg="1"/>
      <p:bldP spid="1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A819-135A-CFEB-3ED6-7D51DEA8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Растерізація Пікселів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025BF25-215D-6B3C-3A73-486F17479FFA}"/>
              </a:ext>
            </a:extLst>
          </p:cNvPr>
          <p:cNvSpPr/>
          <p:nvPr/>
        </p:nvSpPr>
        <p:spPr>
          <a:xfrm>
            <a:off x="2357124" y="25193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D5EA413-8AC6-B011-8C34-6C8A70326488}"/>
              </a:ext>
            </a:extLst>
          </p:cNvPr>
          <p:cNvSpPr/>
          <p:nvPr/>
        </p:nvSpPr>
        <p:spPr>
          <a:xfrm>
            <a:off x="2674670" y="25193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0933BE8-39D3-E62D-222E-EFC8E8F689D6}"/>
              </a:ext>
            </a:extLst>
          </p:cNvPr>
          <p:cNvSpPr/>
          <p:nvPr/>
        </p:nvSpPr>
        <p:spPr>
          <a:xfrm>
            <a:off x="2357124" y="28340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C5F8AE7-770D-1062-BCB6-228878471724}"/>
              </a:ext>
            </a:extLst>
          </p:cNvPr>
          <p:cNvSpPr/>
          <p:nvPr/>
        </p:nvSpPr>
        <p:spPr>
          <a:xfrm>
            <a:off x="2674670" y="28340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C88096C-B484-560E-32A4-7E91ABC7CE5A}"/>
              </a:ext>
            </a:extLst>
          </p:cNvPr>
          <p:cNvSpPr/>
          <p:nvPr/>
        </p:nvSpPr>
        <p:spPr>
          <a:xfrm>
            <a:off x="2493037" y="26538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2BA2AFF-53EC-A7F8-96FE-97EF25D75DF3}"/>
              </a:ext>
            </a:extLst>
          </p:cNvPr>
          <p:cNvSpPr/>
          <p:nvPr/>
        </p:nvSpPr>
        <p:spPr>
          <a:xfrm>
            <a:off x="2810583" y="26538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9A53347-6A6F-AD94-391D-F908FBD32942}"/>
              </a:ext>
            </a:extLst>
          </p:cNvPr>
          <p:cNvSpPr/>
          <p:nvPr/>
        </p:nvSpPr>
        <p:spPr>
          <a:xfrm>
            <a:off x="2810583" y="29685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110CA020-5791-3FDA-4976-C00463735C6B}"/>
              </a:ext>
            </a:extLst>
          </p:cNvPr>
          <p:cNvSpPr/>
          <p:nvPr/>
        </p:nvSpPr>
        <p:spPr>
          <a:xfrm>
            <a:off x="2493037" y="29685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A414EEF-7CF9-77E3-0717-A5C0325B8B5B}"/>
              </a:ext>
            </a:extLst>
          </p:cNvPr>
          <p:cNvSpPr/>
          <p:nvPr/>
        </p:nvSpPr>
        <p:spPr>
          <a:xfrm>
            <a:off x="2992215" y="25193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422E1FD-D104-D1B9-CD0F-77C82173D0E5}"/>
              </a:ext>
            </a:extLst>
          </p:cNvPr>
          <p:cNvSpPr/>
          <p:nvPr/>
        </p:nvSpPr>
        <p:spPr>
          <a:xfrm>
            <a:off x="3309761" y="25193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29ABA7A-8E1E-8C80-CFEA-7D99B9310343}"/>
              </a:ext>
            </a:extLst>
          </p:cNvPr>
          <p:cNvSpPr/>
          <p:nvPr/>
        </p:nvSpPr>
        <p:spPr>
          <a:xfrm>
            <a:off x="2992215" y="28340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F147A93-2118-101D-D553-15E0D7D2BFC6}"/>
              </a:ext>
            </a:extLst>
          </p:cNvPr>
          <p:cNvSpPr/>
          <p:nvPr/>
        </p:nvSpPr>
        <p:spPr>
          <a:xfrm>
            <a:off x="3309761" y="28340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B1C8906-7291-1F63-B735-DEC4D6D20FF0}"/>
              </a:ext>
            </a:extLst>
          </p:cNvPr>
          <p:cNvSpPr/>
          <p:nvPr/>
        </p:nvSpPr>
        <p:spPr>
          <a:xfrm>
            <a:off x="3128128" y="26538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AC4871D-21D8-99AE-BDAD-6B393741B643}"/>
              </a:ext>
            </a:extLst>
          </p:cNvPr>
          <p:cNvSpPr/>
          <p:nvPr/>
        </p:nvSpPr>
        <p:spPr>
          <a:xfrm>
            <a:off x="3445674" y="26538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775BEA9-CAB2-0CEF-8380-A6678B699648}"/>
              </a:ext>
            </a:extLst>
          </p:cNvPr>
          <p:cNvSpPr/>
          <p:nvPr/>
        </p:nvSpPr>
        <p:spPr>
          <a:xfrm>
            <a:off x="3445674" y="29685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AD63170-2D2C-02E8-4D2E-15FBD8661318}"/>
              </a:ext>
            </a:extLst>
          </p:cNvPr>
          <p:cNvSpPr/>
          <p:nvPr/>
        </p:nvSpPr>
        <p:spPr>
          <a:xfrm>
            <a:off x="3128128" y="29685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83A6504-967A-4BDC-CBE4-DA77CC2C8BFB}"/>
              </a:ext>
            </a:extLst>
          </p:cNvPr>
          <p:cNvSpPr/>
          <p:nvPr/>
        </p:nvSpPr>
        <p:spPr>
          <a:xfrm>
            <a:off x="2357123" y="31487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5559E15-D0A8-097B-B628-87627E255ADD}"/>
              </a:ext>
            </a:extLst>
          </p:cNvPr>
          <p:cNvSpPr/>
          <p:nvPr/>
        </p:nvSpPr>
        <p:spPr>
          <a:xfrm>
            <a:off x="2674669" y="31487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B25D526-93EE-3AE1-F615-1E42A68451C2}"/>
              </a:ext>
            </a:extLst>
          </p:cNvPr>
          <p:cNvSpPr/>
          <p:nvPr/>
        </p:nvSpPr>
        <p:spPr>
          <a:xfrm>
            <a:off x="2357123" y="34634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9E06770-9730-F022-9931-6252974E8F90}"/>
              </a:ext>
            </a:extLst>
          </p:cNvPr>
          <p:cNvSpPr/>
          <p:nvPr/>
        </p:nvSpPr>
        <p:spPr>
          <a:xfrm>
            <a:off x="2674669" y="34634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8B80D17-5229-9891-B1BE-F35608B333DC}"/>
              </a:ext>
            </a:extLst>
          </p:cNvPr>
          <p:cNvSpPr/>
          <p:nvPr/>
        </p:nvSpPr>
        <p:spPr>
          <a:xfrm>
            <a:off x="2493036" y="3283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44F22105-6603-C8E6-5E87-06389CAB52B7}"/>
              </a:ext>
            </a:extLst>
          </p:cNvPr>
          <p:cNvSpPr/>
          <p:nvPr/>
        </p:nvSpPr>
        <p:spPr>
          <a:xfrm>
            <a:off x="2810582" y="32832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A39E7AF-DF93-D1A6-13BF-DAC844E9DC36}"/>
              </a:ext>
            </a:extLst>
          </p:cNvPr>
          <p:cNvSpPr/>
          <p:nvPr/>
        </p:nvSpPr>
        <p:spPr>
          <a:xfrm>
            <a:off x="2810582" y="3597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98C8E5F-DBD5-1AC3-3073-D0E4C752B285}"/>
              </a:ext>
            </a:extLst>
          </p:cNvPr>
          <p:cNvSpPr/>
          <p:nvPr/>
        </p:nvSpPr>
        <p:spPr>
          <a:xfrm>
            <a:off x="2493036" y="3597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04079C8-938D-9FB5-139B-B5F6E1C6C527}"/>
              </a:ext>
            </a:extLst>
          </p:cNvPr>
          <p:cNvSpPr/>
          <p:nvPr/>
        </p:nvSpPr>
        <p:spPr>
          <a:xfrm>
            <a:off x="2992214" y="31487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D4506A9-A114-E644-19DE-52D8EE4F15E4}"/>
              </a:ext>
            </a:extLst>
          </p:cNvPr>
          <p:cNvSpPr/>
          <p:nvPr/>
        </p:nvSpPr>
        <p:spPr>
          <a:xfrm>
            <a:off x="3309760" y="31487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0BE80A4-3F29-4350-42AF-0A986BE2C83C}"/>
              </a:ext>
            </a:extLst>
          </p:cNvPr>
          <p:cNvSpPr/>
          <p:nvPr/>
        </p:nvSpPr>
        <p:spPr>
          <a:xfrm>
            <a:off x="2992214" y="34634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6E43FA6-72C8-35CE-D35C-4231375D1F66}"/>
              </a:ext>
            </a:extLst>
          </p:cNvPr>
          <p:cNvSpPr/>
          <p:nvPr/>
        </p:nvSpPr>
        <p:spPr>
          <a:xfrm>
            <a:off x="3309760" y="34634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EE76D8A-2442-B23C-3ABB-B3FE508AA415}"/>
              </a:ext>
            </a:extLst>
          </p:cNvPr>
          <p:cNvSpPr/>
          <p:nvPr/>
        </p:nvSpPr>
        <p:spPr>
          <a:xfrm>
            <a:off x="3128127" y="3283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9C56FB4D-3336-2BE7-E4EC-7B1EB0C102A0}"/>
              </a:ext>
            </a:extLst>
          </p:cNvPr>
          <p:cNvSpPr/>
          <p:nvPr/>
        </p:nvSpPr>
        <p:spPr>
          <a:xfrm>
            <a:off x="3445673" y="32832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23EE976-CAB5-6BA6-B07D-C5A1BB538048}"/>
              </a:ext>
            </a:extLst>
          </p:cNvPr>
          <p:cNvSpPr/>
          <p:nvPr/>
        </p:nvSpPr>
        <p:spPr>
          <a:xfrm>
            <a:off x="3445673" y="3597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68065B5-8312-6106-17D0-EEAC0468A5E3}"/>
              </a:ext>
            </a:extLst>
          </p:cNvPr>
          <p:cNvSpPr/>
          <p:nvPr/>
        </p:nvSpPr>
        <p:spPr>
          <a:xfrm>
            <a:off x="3128127" y="3597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0D28D55-D2DF-55DB-01ED-C3AB88D73094}"/>
              </a:ext>
            </a:extLst>
          </p:cNvPr>
          <p:cNvSpPr/>
          <p:nvPr/>
        </p:nvSpPr>
        <p:spPr>
          <a:xfrm>
            <a:off x="3627305" y="25193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5E63CD9-76AD-3CD8-B215-61D7857410A1}"/>
              </a:ext>
            </a:extLst>
          </p:cNvPr>
          <p:cNvSpPr/>
          <p:nvPr/>
        </p:nvSpPr>
        <p:spPr>
          <a:xfrm>
            <a:off x="3944851" y="25193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865DDF6-463A-79E4-3B0D-F71D6D60C07C}"/>
              </a:ext>
            </a:extLst>
          </p:cNvPr>
          <p:cNvSpPr/>
          <p:nvPr/>
        </p:nvSpPr>
        <p:spPr>
          <a:xfrm>
            <a:off x="3627305" y="28340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E23706C-02AA-CD4E-EDFC-73AF14A79117}"/>
              </a:ext>
            </a:extLst>
          </p:cNvPr>
          <p:cNvSpPr/>
          <p:nvPr/>
        </p:nvSpPr>
        <p:spPr>
          <a:xfrm>
            <a:off x="3944851" y="28340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EA34B81-4B8E-80F5-677E-D9E3852D5485}"/>
              </a:ext>
            </a:extLst>
          </p:cNvPr>
          <p:cNvSpPr/>
          <p:nvPr/>
        </p:nvSpPr>
        <p:spPr>
          <a:xfrm>
            <a:off x="3763218" y="26538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85484FE8-BDEF-04EC-F94C-B09A8309A593}"/>
              </a:ext>
            </a:extLst>
          </p:cNvPr>
          <p:cNvSpPr/>
          <p:nvPr/>
        </p:nvSpPr>
        <p:spPr>
          <a:xfrm>
            <a:off x="4080764" y="26538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299DB06-DFC4-565E-4D2D-E9F63AD0DF6E}"/>
              </a:ext>
            </a:extLst>
          </p:cNvPr>
          <p:cNvSpPr/>
          <p:nvPr/>
        </p:nvSpPr>
        <p:spPr>
          <a:xfrm>
            <a:off x="4080764" y="29685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9C7E923F-155C-7303-2E54-6AC325B26916}"/>
              </a:ext>
            </a:extLst>
          </p:cNvPr>
          <p:cNvSpPr/>
          <p:nvPr/>
        </p:nvSpPr>
        <p:spPr>
          <a:xfrm>
            <a:off x="3763218" y="29685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C903EA5-D4BF-CC86-F807-70B025643C55}"/>
              </a:ext>
            </a:extLst>
          </p:cNvPr>
          <p:cNvSpPr/>
          <p:nvPr/>
        </p:nvSpPr>
        <p:spPr>
          <a:xfrm>
            <a:off x="4262396" y="25193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3F6585B-D1C6-F3C7-2EC3-349DA23965EE}"/>
              </a:ext>
            </a:extLst>
          </p:cNvPr>
          <p:cNvSpPr/>
          <p:nvPr/>
        </p:nvSpPr>
        <p:spPr>
          <a:xfrm>
            <a:off x="4579942" y="25193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207112D-7EE9-3A6A-1DB7-0BA9B4DB8016}"/>
              </a:ext>
            </a:extLst>
          </p:cNvPr>
          <p:cNvSpPr/>
          <p:nvPr/>
        </p:nvSpPr>
        <p:spPr>
          <a:xfrm>
            <a:off x="4262396" y="28340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3257969-A177-032E-4C59-08647D742A0D}"/>
              </a:ext>
            </a:extLst>
          </p:cNvPr>
          <p:cNvSpPr/>
          <p:nvPr/>
        </p:nvSpPr>
        <p:spPr>
          <a:xfrm>
            <a:off x="4579942" y="28340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D5A18A0-D5F3-4B0E-97C2-FBF6D69D2AC1}"/>
              </a:ext>
            </a:extLst>
          </p:cNvPr>
          <p:cNvSpPr/>
          <p:nvPr/>
        </p:nvSpPr>
        <p:spPr>
          <a:xfrm>
            <a:off x="4398309" y="26538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8735A16-B215-FD21-5ACD-BC44F14F3AC9}"/>
              </a:ext>
            </a:extLst>
          </p:cNvPr>
          <p:cNvSpPr/>
          <p:nvPr/>
        </p:nvSpPr>
        <p:spPr>
          <a:xfrm>
            <a:off x="4715855" y="26538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83500E83-2C93-0D57-6DC8-EABDC8D36218}"/>
              </a:ext>
            </a:extLst>
          </p:cNvPr>
          <p:cNvSpPr/>
          <p:nvPr/>
        </p:nvSpPr>
        <p:spPr>
          <a:xfrm>
            <a:off x="4715855" y="29685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33F96B95-8306-2E10-F554-4BE80A6F4554}"/>
              </a:ext>
            </a:extLst>
          </p:cNvPr>
          <p:cNvSpPr/>
          <p:nvPr/>
        </p:nvSpPr>
        <p:spPr>
          <a:xfrm>
            <a:off x="4398309" y="29685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656C58A-0C97-14EB-4A05-8113DCC798DE}"/>
              </a:ext>
            </a:extLst>
          </p:cNvPr>
          <p:cNvSpPr/>
          <p:nvPr/>
        </p:nvSpPr>
        <p:spPr>
          <a:xfrm>
            <a:off x="3627304" y="3148772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B48A0D6-73F5-3919-9470-D7448B3CB4E4}"/>
              </a:ext>
            </a:extLst>
          </p:cNvPr>
          <p:cNvSpPr/>
          <p:nvPr/>
        </p:nvSpPr>
        <p:spPr>
          <a:xfrm>
            <a:off x="3944850" y="31487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C844943-81AD-9862-9336-E90CE6A68AA7}"/>
              </a:ext>
            </a:extLst>
          </p:cNvPr>
          <p:cNvSpPr/>
          <p:nvPr/>
        </p:nvSpPr>
        <p:spPr>
          <a:xfrm>
            <a:off x="3627304" y="3463468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CF1EF2B-6856-8439-CA0E-A93B045BB052}"/>
              </a:ext>
            </a:extLst>
          </p:cNvPr>
          <p:cNvSpPr/>
          <p:nvPr/>
        </p:nvSpPr>
        <p:spPr>
          <a:xfrm>
            <a:off x="3944850" y="3463468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A54DA6-53FB-ED6B-90C2-DF3557BE6A92}"/>
              </a:ext>
            </a:extLst>
          </p:cNvPr>
          <p:cNvSpPr/>
          <p:nvPr/>
        </p:nvSpPr>
        <p:spPr>
          <a:xfrm>
            <a:off x="3763217" y="328326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DB7490DE-9BF0-24DF-1E29-3C0034947500}"/>
              </a:ext>
            </a:extLst>
          </p:cNvPr>
          <p:cNvSpPr/>
          <p:nvPr/>
        </p:nvSpPr>
        <p:spPr>
          <a:xfrm>
            <a:off x="4080763" y="32832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8CE7C19C-DA7C-15FF-A7A9-C55DC2750C0E}"/>
              </a:ext>
            </a:extLst>
          </p:cNvPr>
          <p:cNvSpPr/>
          <p:nvPr/>
        </p:nvSpPr>
        <p:spPr>
          <a:xfrm>
            <a:off x="4080763" y="359795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D884618F-60F9-2161-E77B-1C68BF32092E}"/>
              </a:ext>
            </a:extLst>
          </p:cNvPr>
          <p:cNvSpPr/>
          <p:nvPr/>
        </p:nvSpPr>
        <p:spPr>
          <a:xfrm>
            <a:off x="3763217" y="359795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F6D1555-308D-EA75-C654-767AEF88B049}"/>
              </a:ext>
            </a:extLst>
          </p:cNvPr>
          <p:cNvSpPr/>
          <p:nvPr/>
        </p:nvSpPr>
        <p:spPr>
          <a:xfrm>
            <a:off x="4262395" y="31487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51F7A21-AC16-CA36-F617-5F099F75EC93}"/>
              </a:ext>
            </a:extLst>
          </p:cNvPr>
          <p:cNvSpPr/>
          <p:nvPr/>
        </p:nvSpPr>
        <p:spPr>
          <a:xfrm>
            <a:off x="4579941" y="31487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6CC604FE-A843-8AC2-84B2-E4F03F3CE424}"/>
              </a:ext>
            </a:extLst>
          </p:cNvPr>
          <p:cNvSpPr/>
          <p:nvPr/>
        </p:nvSpPr>
        <p:spPr>
          <a:xfrm>
            <a:off x="4262395" y="34634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56E900-F031-4B85-3516-53B809F224E2}"/>
              </a:ext>
            </a:extLst>
          </p:cNvPr>
          <p:cNvSpPr/>
          <p:nvPr/>
        </p:nvSpPr>
        <p:spPr>
          <a:xfrm>
            <a:off x="4579941" y="34634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9825399-1A26-710D-2DF2-9CA10431582B}"/>
              </a:ext>
            </a:extLst>
          </p:cNvPr>
          <p:cNvSpPr/>
          <p:nvPr/>
        </p:nvSpPr>
        <p:spPr>
          <a:xfrm>
            <a:off x="4398308" y="32832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5C37790-1158-1651-38ED-3A964A8D6417}"/>
              </a:ext>
            </a:extLst>
          </p:cNvPr>
          <p:cNvSpPr/>
          <p:nvPr/>
        </p:nvSpPr>
        <p:spPr>
          <a:xfrm>
            <a:off x="4715854" y="32832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389922E-AB83-ACDC-311C-9061106C0E09}"/>
              </a:ext>
            </a:extLst>
          </p:cNvPr>
          <p:cNvSpPr/>
          <p:nvPr/>
        </p:nvSpPr>
        <p:spPr>
          <a:xfrm>
            <a:off x="4715854" y="35979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8B2C0D02-72E6-093F-B57E-7C60113EC914}"/>
              </a:ext>
            </a:extLst>
          </p:cNvPr>
          <p:cNvSpPr/>
          <p:nvPr/>
        </p:nvSpPr>
        <p:spPr>
          <a:xfrm>
            <a:off x="4398308" y="35979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BD15E05-F466-E21A-F1C8-4DA090AF821C}"/>
              </a:ext>
            </a:extLst>
          </p:cNvPr>
          <p:cNvSpPr/>
          <p:nvPr/>
        </p:nvSpPr>
        <p:spPr>
          <a:xfrm>
            <a:off x="2357123" y="37781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0AC99EC-19EA-DD2E-6957-CA6E10B36656}"/>
              </a:ext>
            </a:extLst>
          </p:cNvPr>
          <p:cNvSpPr/>
          <p:nvPr/>
        </p:nvSpPr>
        <p:spPr>
          <a:xfrm>
            <a:off x="2674669" y="37781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1BCF2B1-6DCC-0D78-A45D-CFADF26CC2BF}"/>
              </a:ext>
            </a:extLst>
          </p:cNvPr>
          <p:cNvSpPr/>
          <p:nvPr/>
        </p:nvSpPr>
        <p:spPr>
          <a:xfrm>
            <a:off x="2357123" y="40928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8CB5299-884F-0764-5255-76F1C7CF0142}"/>
              </a:ext>
            </a:extLst>
          </p:cNvPr>
          <p:cNvSpPr/>
          <p:nvPr/>
        </p:nvSpPr>
        <p:spPr>
          <a:xfrm>
            <a:off x="2674669" y="40928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9A8AFF76-0D4C-34E3-BC2D-A628E89D115E}"/>
              </a:ext>
            </a:extLst>
          </p:cNvPr>
          <p:cNvSpPr/>
          <p:nvPr/>
        </p:nvSpPr>
        <p:spPr>
          <a:xfrm>
            <a:off x="2493036" y="3912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6E27A26-DABA-7F68-83E2-001AE138FA7B}"/>
              </a:ext>
            </a:extLst>
          </p:cNvPr>
          <p:cNvSpPr/>
          <p:nvPr/>
        </p:nvSpPr>
        <p:spPr>
          <a:xfrm>
            <a:off x="2810582" y="39126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BE3E8A0B-8500-B7AE-37A9-60D220C379C0}"/>
              </a:ext>
            </a:extLst>
          </p:cNvPr>
          <p:cNvSpPr/>
          <p:nvPr/>
        </p:nvSpPr>
        <p:spPr>
          <a:xfrm>
            <a:off x="2810582" y="4227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230FE78-9AF5-0C6F-4379-497C89A89E56}"/>
              </a:ext>
            </a:extLst>
          </p:cNvPr>
          <p:cNvSpPr/>
          <p:nvPr/>
        </p:nvSpPr>
        <p:spPr>
          <a:xfrm>
            <a:off x="2493036" y="4227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23900FC-1448-BB81-1270-6D538E121D33}"/>
              </a:ext>
            </a:extLst>
          </p:cNvPr>
          <p:cNvSpPr/>
          <p:nvPr/>
        </p:nvSpPr>
        <p:spPr>
          <a:xfrm>
            <a:off x="2992214" y="37781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01F6C2C0-FEB1-5240-D012-B1715AE9E864}"/>
              </a:ext>
            </a:extLst>
          </p:cNvPr>
          <p:cNvSpPr/>
          <p:nvPr/>
        </p:nvSpPr>
        <p:spPr>
          <a:xfrm>
            <a:off x="3309760" y="3778161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ACF9B99-E07B-EC23-6479-03A26D344EA2}"/>
              </a:ext>
            </a:extLst>
          </p:cNvPr>
          <p:cNvSpPr/>
          <p:nvPr/>
        </p:nvSpPr>
        <p:spPr>
          <a:xfrm>
            <a:off x="2992214" y="40928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076ED43C-1B99-601A-83AE-FB8DC9E4BB8A}"/>
              </a:ext>
            </a:extLst>
          </p:cNvPr>
          <p:cNvSpPr/>
          <p:nvPr/>
        </p:nvSpPr>
        <p:spPr>
          <a:xfrm>
            <a:off x="3309760" y="409285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ED24003-2E7E-6651-1BFF-77617101E104}"/>
              </a:ext>
            </a:extLst>
          </p:cNvPr>
          <p:cNvSpPr/>
          <p:nvPr/>
        </p:nvSpPr>
        <p:spPr>
          <a:xfrm>
            <a:off x="3128127" y="3912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81492EE-FCF3-3C97-5957-BCE247853935}"/>
              </a:ext>
            </a:extLst>
          </p:cNvPr>
          <p:cNvSpPr/>
          <p:nvPr/>
        </p:nvSpPr>
        <p:spPr>
          <a:xfrm>
            <a:off x="3445673" y="391264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86644B7F-5BA2-6E09-B6E9-7F0DB8A71A2F}"/>
              </a:ext>
            </a:extLst>
          </p:cNvPr>
          <p:cNvSpPr/>
          <p:nvPr/>
        </p:nvSpPr>
        <p:spPr>
          <a:xfrm>
            <a:off x="3445673" y="422734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D278DB44-53DA-E43C-BDB1-73B37F8CDCE2}"/>
              </a:ext>
            </a:extLst>
          </p:cNvPr>
          <p:cNvSpPr/>
          <p:nvPr/>
        </p:nvSpPr>
        <p:spPr>
          <a:xfrm>
            <a:off x="3128127" y="42273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38B25435-60DF-00EB-AD23-C471C21764E9}"/>
              </a:ext>
            </a:extLst>
          </p:cNvPr>
          <p:cNvSpPr/>
          <p:nvPr/>
        </p:nvSpPr>
        <p:spPr>
          <a:xfrm>
            <a:off x="2357122" y="44075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32EC64EE-6D2C-704C-1110-6F93E1FEA190}"/>
              </a:ext>
            </a:extLst>
          </p:cNvPr>
          <p:cNvSpPr/>
          <p:nvPr/>
        </p:nvSpPr>
        <p:spPr>
          <a:xfrm>
            <a:off x="2674668" y="44075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3B22C64-B141-FE3A-71E2-EFCE1FDBE5AF}"/>
              </a:ext>
            </a:extLst>
          </p:cNvPr>
          <p:cNvSpPr/>
          <p:nvPr/>
        </p:nvSpPr>
        <p:spPr>
          <a:xfrm>
            <a:off x="2357122" y="47222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D249987-A054-7CD1-DEC4-7B22B25A543C}"/>
              </a:ext>
            </a:extLst>
          </p:cNvPr>
          <p:cNvSpPr/>
          <p:nvPr/>
        </p:nvSpPr>
        <p:spPr>
          <a:xfrm>
            <a:off x="2674668" y="47222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BC9FD108-C803-7CA4-9789-05D10AD88C28}"/>
              </a:ext>
            </a:extLst>
          </p:cNvPr>
          <p:cNvSpPr/>
          <p:nvPr/>
        </p:nvSpPr>
        <p:spPr>
          <a:xfrm>
            <a:off x="2493035" y="45420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CE94444-4398-6111-9C4F-044D956BACB3}"/>
              </a:ext>
            </a:extLst>
          </p:cNvPr>
          <p:cNvSpPr/>
          <p:nvPr/>
        </p:nvSpPr>
        <p:spPr>
          <a:xfrm>
            <a:off x="2810581" y="45420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F7B23D0-5F59-99EE-C3C3-4FC581EE8F32}"/>
              </a:ext>
            </a:extLst>
          </p:cNvPr>
          <p:cNvSpPr/>
          <p:nvPr/>
        </p:nvSpPr>
        <p:spPr>
          <a:xfrm>
            <a:off x="2810581" y="48567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6C72E5FB-A75A-EE80-5417-CF05B89EE374}"/>
              </a:ext>
            </a:extLst>
          </p:cNvPr>
          <p:cNvSpPr/>
          <p:nvPr/>
        </p:nvSpPr>
        <p:spPr>
          <a:xfrm>
            <a:off x="2493035" y="4856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6B0960C1-6342-49C3-DCE9-64EEC52F11C7}"/>
              </a:ext>
            </a:extLst>
          </p:cNvPr>
          <p:cNvSpPr/>
          <p:nvPr/>
        </p:nvSpPr>
        <p:spPr>
          <a:xfrm>
            <a:off x="2992213" y="44075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F901149-E57C-A4BF-7DDA-FFA7C6F4434C}"/>
              </a:ext>
            </a:extLst>
          </p:cNvPr>
          <p:cNvSpPr/>
          <p:nvPr/>
        </p:nvSpPr>
        <p:spPr>
          <a:xfrm>
            <a:off x="3309759" y="44075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5147D514-E960-9178-D4E9-2E4EF8EAC4A4}"/>
              </a:ext>
            </a:extLst>
          </p:cNvPr>
          <p:cNvSpPr/>
          <p:nvPr/>
        </p:nvSpPr>
        <p:spPr>
          <a:xfrm>
            <a:off x="2992213" y="47222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ADE0F26-920F-0C3A-EDA2-14E6A3B3FA8E}"/>
              </a:ext>
            </a:extLst>
          </p:cNvPr>
          <p:cNvSpPr/>
          <p:nvPr/>
        </p:nvSpPr>
        <p:spPr>
          <a:xfrm>
            <a:off x="3309759" y="47222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895ADEB-4FDE-79D0-85B3-14488C69CCC4}"/>
              </a:ext>
            </a:extLst>
          </p:cNvPr>
          <p:cNvSpPr/>
          <p:nvPr/>
        </p:nvSpPr>
        <p:spPr>
          <a:xfrm>
            <a:off x="3128126" y="454203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82FC37D-B756-0A24-0C62-CEEC2BC36F82}"/>
              </a:ext>
            </a:extLst>
          </p:cNvPr>
          <p:cNvSpPr/>
          <p:nvPr/>
        </p:nvSpPr>
        <p:spPr>
          <a:xfrm>
            <a:off x="3445672" y="454203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758577F3-04FD-27B1-BC01-9077C1CCB1C0}"/>
              </a:ext>
            </a:extLst>
          </p:cNvPr>
          <p:cNvSpPr/>
          <p:nvPr/>
        </p:nvSpPr>
        <p:spPr>
          <a:xfrm>
            <a:off x="3445672" y="48567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564A6008-1633-C361-2EFB-73E15BF85AE5}"/>
              </a:ext>
            </a:extLst>
          </p:cNvPr>
          <p:cNvSpPr/>
          <p:nvPr/>
        </p:nvSpPr>
        <p:spPr>
          <a:xfrm>
            <a:off x="3128126" y="4856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AD0B282-47CF-7C4D-CEDC-3CC05249A8CE}"/>
              </a:ext>
            </a:extLst>
          </p:cNvPr>
          <p:cNvSpPr/>
          <p:nvPr/>
        </p:nvSpPr>
        <p:spPr>
          <a:xfrm>
            <a:off x="3627304" y="3778161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66A72C27-CA01-6EDA-D36E-A71A0C5C55D1}"/>
              </a:ext>
            </a:extLst>
          </p:cNvPr>
          <p:cNvSpPr/>
          <p:nvPr/>
        </p:nvSpPr>
        <p:spPr>
          <a:xfrm>
            <a:off x="3944850" y="3778161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A5DA8C4F-C719-4949-4431-6213C3EF81B4}"/>
              </a:ext>
            </a:extLst>
          </p:cNvPr>
          <p:cNvSpPr/>
          <p:nvPr/>
        </p:nvSpPr>
        <p:spPr>
          <a:xfrm>
            <a:off x="3627304" y="409285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412FF93-E2ED-F43B-3D02-97B3862934C9}"/>
              </a:ext>
            </a:extLst>
          </p:cNvPr>
          <p:cNvSpPr/>
          <p:nvPr/>
        </p:nvSpPr>
        <p:spPr>
          <a:xfrm>
            <a:off x="3944850" y="409285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9347A7E0-72E9-2491-69DF-980C8827E8B5}"/>
              </a:ext>
            </a:extLst>
          </p:cNvPr>
          <p:cNvSpPr/>
          <p:nvPr/>
        </p:nvSpPr>
        <p:spPr>
          <a:xfrm>
            <a:off x="3763217" y="391265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402BC07C-2FB2-2057-43DB-2A1556E3CD2C}"/>
              </a:ext>
            </a:extLst>
          </p:cNvPr>
          <p:cNvSpPr/>
          <p:nvPr/>
        </p:nvSpPr>
        <p:spPr>
          <a:xfrm>
            <a:off x="4080763" y="391264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93359960-577F-6381-E3ED-D5955FCF69FF}"/>
              </a:ext>
            </a:extLst>
          </p:cNvPr>
          <p:cNvSpPr/>
          <p:nvPr/>
        </p:nvSpPr>
        <p:spPr>
          <a:xfrm>
            <a:off x="4080763" y="422734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904F26CF-1874-3B88-EDE3-9032C54C9E8F}"/>
              </a:ext>
            </a:extLst>
          </p:cNvPr>
          <p:cNvSpPr/>
          <p:nvPr/>
        </p:nvSpPr>
        <p:spPr>
          <a:xfrm>
            <a:off x="3763217" y="422734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30CABDC-6CEA-E47D-5E8F-26BAE05C074C}"/>
              </a:ext>
            </a:extLst>
          </p:cNvPr>
          <p:cNvSpPr/>
          <p:nvPr/>
        </p:nvSpPr>
        <p:spPr>
          <a:xfrm>
            <a:off x="4262395" y="37781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01EB0787-56C9-445D-4663-49A372A1C776}"/>
              </a:ext>
            </a:extLst>
          </p:cNvPr>
          <p:cNvSpPr/>
          <p:nvPr/>
        </p:nvSpPr>
        <p:spPr>
          <a:xfrm>
            <a:off x="4579941" y="37781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FFA63199-6A4C-7346-850D-C73CD7E166D8}"/>
              </a:ext>
            </a:extLst>
          </p:cNvPr>
          <p:cNvSpPr/>
          <p:nvPr/>
        </p:nvSpPr>
        <p:spPr>
          <a:xfrm>
            <a:off x="4262395" y="409285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64348842-389C-BD57-8BA0-E05FD942E4DB}"/>
              </a:ext>
            </a:extLst>
          </p:cNvPr>
          <p:cNvSpPr/>
          <p:nvPr/>
        </p:nvSpPr>
        <p:spPr>
          <a:xfrm>
            <a:off x="4579941" y="40928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81EB17AF-00FA-6C16-B37A-74D42869FB8B}"/>
              </a:ext>
            </a:extLst>
          </p:cNvPr>
          <p:cNvSpPr/>
          <p:nvPr/>
        </p:nvSpPr>
        <p:spPr>
          <a:xfrm>
            <a:off x="4398308" y="39126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295099-6C9C-089A-F2A4-79B1EAFA1D0E}"/>
              </a:ext>
            </a:extLst>
          </p:cNvPr>
          <p:cNvSpPr/>
          <p:nvPr/>
        </p:nvSpPr>
        <p:spPr>
          <a:xfrm>
            <a:off x="4715854" y="39126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D7501B1-4D9A-254D-27CE-789E59A193F1}"/>
              </a:ext>
            </a:extLst>
          </p:cNvPr>
          <p:cNvSpPr/>
          <p:nvPr/>
        </p:nvSpPr>
        <p:spPr>
          <a:xfrm>
            <a:off x="4715854" y="42273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D9EE4A8-122F-6674-1C65-2FBABEC21965}"/>
              </a:ext>
            </a:extLst>
          </p:cNvPr>
          <p:cNvSpPr/>
          <p:nvPr/>
        </p:nvSpPr>
        <p:spPr>
          <a:xfrm>
            <a:off x="4398308" y="422734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0A2FFF3-13FD-3AEC-7209-041560BFDFB0}"/>
              </a:ext>
            </a:extLst>
          </p:cNvPr>
          <p:cNvSpPr/>
          <p:nvPr/>
        </p:nvSpPr>
        <p:spPr>
          <a:xfrm>
            <a:off x="3627303" y="44075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696E595-9A11-1DA0-D3D7-FC2214AE6F3A}"/>
              </a:ext>
            </a:extLst>
          </p:cNvPr>
          <p:cNvSpPr/>
          <p:nvPr/>
        </p:nvSpPr>
        <p:spPr>
          <a:xfrm>
            <a:off x="3944849" y="44075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F3CD284-7406-FA40-EF70-8D6159F1ABE3}"/>
              </a:ext>
            </a:extLst>
          </p:cNvPr>
          <p:cNvSpPr/>
          <p:nvPr/>
        </p:nvSpPr>
        <p:spPr>
          <a:xfrm>
            <a:off x="3627303" y="47222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7DB67BB-E4C4-1300-9F1B-488B0A3AEEBE}"/>
              </a:ext>
            </a:extLst>
          </p:cNvPr>
          <p:cNvSpPr/>
          <p:nvPr/>
        </p:nvSpPr>
        <p:spPr>
          <a:xfrm>
            <a:off x="3944849" y="47222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6089C95E-C62B-36E2-588D-5EA4BF29E622}"/>
              </a:ext>
            </a:extLst>
          </p:cNvPr>
          <p:cNvSpPr/>
          <p:nvPr/>
        </p:nvSpPr>
        <p:spPr>
          <a:xfrm>
            <a:off x="3763216" y="454203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D91BAEAA-79CE-D5DD-4F71-A8922AF310F5}"/>
              </a:ext>
            </a:extLst>
          </p:cNvPr>
          <p:cNvSpPr/>
          <p:nvPr/>
        </p:nvSpPr>
        <p:spPr>
          <a:xfrm>
            <a:off x="4080762" y="454203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D961A01E-54A2-FEC3-065E-243F3B604569}"/>
              </a:ext>
            </a:extLst>
          </p:cNvPr>
          <p:cNvSpPr/>
          <p:nvPr/>
        </p:nvSpPr>
        <p:spPr>
          <a:xfrm>
            <a:off x="4080762" y="48567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8194BADD-76BD-96B4-C676-AA93CE4F390C}"/>
              </a:ext>
            </a:extLst>
          </p:cNvPr>
          <p:cNvSpPr/>
          <p:nvPr/>
        </p:nvSpPr>
        <p:spPr>
          <a:xfrm>
            <a:off x="3763216" y="4856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173D66BF-2D1B-C523-44CF-9E3033A205D4}"/>
              </a:ext>
            </a:extLst>
          </p:cNvPr>
          <p:cNvSpPr/>
          <p:nvPr/>
        </p:nvSpPr>
        <p:spPr>
          <a:xfrm>
            <a:off x="4262394" y="44075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F6C553A1-108A-74BC-8B51-015DF491FD68}"/>
              </a:ext>
            </a:extLst>
          </p:cNvPr>
          <p:cNvSpPr/>
          <p:nvPr/>
        </p:nvSpPr>
        <p:spPr>
          <a:xfrm>
            <a:off x="4579940" y="44075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7F53ADBC-947F-C78B-DFDD-A9F770D03D53}"/>
              </a:ext>
            </a:extLst>
          </p:cNvPr>
          <p:cNvSpPr/>
          <p:nvPr/>
        </p:nvSpPr>
        <p:spPr>
          <a:xfrm>
            <a:off x="4262394" y="47222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0C699D4-E63E-8FDD-BDD5-5068D5CFD47C}"/>
              </a:ext>
            </a:extLst>
          </p:cNvPr>
          <p:cNvSpPr/>
          <p:nvPr/>
        </p:nvSpPr>
        <p:spPr>
          <a:xfrm>
            <a:off x="4579940" y="47222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1BDD4AE6-90E0-23D8-9D0F-C3781A37A995}"/>
              </a:ext>
            </a:extLst>
          </p:cNvPr>
          <p:cNvSpPr/>
          <p:nvPr/>
        </p:nvSpPr>
        <p:spPr>
          <a:xfrm>
            <a:off x="4398307" y="454203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ECF43026-9B7E-1BF9-1014-B354DE5ABD24}"/>
              </a:ext>
            </a:extLst>
          </p:cNvPr>
          <p:cNvSpPr/>
          <p:nvPr/>
        </p:nvSpPr>
        <p:spPr>
          <a:xfrm>
            <a:off x="4715853" y="45420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C0F462F2-4B44-ADA5-FA92-CC613E7E54FF}"/>
              </a:ext>
            </a:extLst>
          </p:cNvPr>
          <p:cNvSpPr/>
          <p:nvPr/>
        </p:nvSpPr>
        <p:spPr>
          <a:xfrm>
            <a:off x="4715853" y="48567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96F00E7D-A750-7857-421F-3223D6AC35C1}"/>
              </a:ext>
            </a:extLst>
          </p:cNvPr>
          <p:cNvSpPr/>
          <p:nvPr/>
        </p:nvSpPr>
        <p:spPr>
          <a:xfrm>
            <a:off x="4398307" y="48567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Isosceles Triangle 283">
            <a:extLst>
              <a:ext uri="{FF2B5EF4-FFF2-40B4-BE49-F238E27FC236}">
                <a16:creationId xmlns:a16="http://schemas.microsoft.com/office/drawing/2014/main" id="{CDEEB7DD-5145-D3FA-FBE0-F0C9043CB23D}"/>
              </a:ext>
            </a:extLst>
          </p:cNvPr>
          <p:cNvSpPr/>
          <p:nvPr/>
        </p:nvSpPr>
        <p:spPr>
          <a:xfrm>
            <a:off x="2992213" y="3014284"/>
            <a:ext cx="1723639" cy="164859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474C8780-3151-98AC-73A2-543C7F708DE3}"/>
              </a:ext>
            </a:extLst>
          </p:cNvPr>
          <p:cNvSpPr/>
          <p:nvPr/>
        </p:nvSpPr>
        <p:spPr>
          <a:xfrm>
            <a:off x="6395724" y="25422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6642347F-B0D6-C4A7-CDB7-1CB5797971A0}"/>
              </a:ext>
            </a:extLst>
          </p:cNvPr>
          <p:cNvSpPr/>
          <p:nvPr/>
        </p:nvSpPr>
        <p:spPr>
          <a:xfrm>
            <a:off x="6713270" y="25422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36409EFF-DF79-93EF-0835-4325D3FB6912}"/>
              </a:ext>
            </a:extLst>
          </p:cNvPr>
          <p:cNvSpPr/>
          <p:nvPr/>
        </p:nvSpPr>
        <p:spPr>
          <a:xfrm>
            <a:off x="6395724" y="28569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707BC503-0998-9965-387A-6CBCE7227C94}"/>
              </a:ext>
            </a:extLst>
          </p:cNvPr>
          <p:cNvSpPr/>
          <p:nvPr/>
        </p:nvSpPr>
        <p:spPr>
          <a:xfrm>
            <a:off x="6713270" y="28569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7B4009F-C1AE-1F97-C113-119CDE6F8895}"/>
              </a:ext>
            </a:extLst>
          </p:cNvPr>
          <p:cNvSpPr/>
          <p:nvPr/>
        </p:nvSpPr>
        <p:spPr>
          <a:xfrm>
            <a:off x="7030815" y="25422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C1ADAB62-7CA4-1BBC-F7C1-2CA2ECA3BF66}"/>
              </a:ext>
            </a:extLst>
          </p:cNvPr>
          <p:cNvSpPr/>
          <p:nvPr/>
        </p:nvSpPr>
        <p:spPr>
          <a:xfrm>
            <a:off x="7348361" y="25422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F3A2F13-8A81-AB33-487B-1BEB1C316F29}"/>
              </a:ext>
            </a:extLst>
          </p:cNvPr>
          <p:cNvSpPr/>
          <p:nvPr/>
        </p:nvSpPr>
        <p:spPr>
          <a:xfrm>
            <a:off x="7030815" y="28569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2D50F039-3EC0-DCBA-FD54-2A43AEFCD336}"/>
              </a:ext>
            </a:extLst>
          </p:cNvPr>
          <p:cNvSpPr/>
          <p:nvPr/>
        </p:nvSpPr>
        <p:spPr>
          <a:xfrm>
            <a:off x="7348361" y="28569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32496755-39AF-CCB7-2917-863699AB4D6F}"/>
              </a:ext>
            </a:extLst>
          </p:cNvPr>
          <p:cNvSpPr/>
          <p:nvPr/>
        </p:nvSpPr>
        <p:spPr>
          <a:xfrm>
            <a:off x="6395723" y="31716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8BD2D405-69B8-4B38-FB6B-865DBEF4F5DB}"/>
              </a:ext>
            </a:extLst>
          </p:cNvPr>
          <p:cNvSpPr/>
          <p:nvPr/>
        </p:nvSpPr>
        <p:spPr>
          <a:xfrm>
            <a:off x="6713269" y="31716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F65EC368-32F2-CB63-9909-0F76E5B17DEE}"/>
              </a:ext>
            </a:extLst>
          </p:cNvPr>
          <p:cNvSpPr/>
          <p:nvPr/>
        </p:nvSpPr>
        <p:spPr>
          <a:xfrm>
            <a:off x="6395723" y="34863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91CE89-AB16-AD51-998C-75752149ED96}"/>
              </a:ext>
            </a:extLst>
          </p:cNvPr>
          <p:cNvSpPr/>
          <p:nvPr/>
        </p:nvSpPr>
        <p:spPr>
          <a:xfrm>
            <a:off x="6713269" y="34863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921E4940-7064-A7EE-29AA-31D919D16991}"/>
              </a:ext>
            </a:extLst>
          </p:cNvPr>
          <p:cNvSpPr/>
          <p:nvPr/>
        </p:nvSpPr>
        <p:spPr>
          <a:xfrm>
            <a:off x="7030814" y="31716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8CB77C9-B85A-7970-B458-C92BC9918B9F}"/>
              </a:ext>
            </a:extLst>
          </p:cNvPr>
          <p:cNvSpPr/>
          <p:nvPr/>
        </p:nvSpPr>
        <p:spPr>
          <a:xfrm>
            <a:off x="7348360" y="31716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B9D20F39-C601-79B5-59F0-11D557320C5B}"/>
              </a:ext>
            </a:extLst>
          </p:cNvPr>
          <p:cNvSpPr/>
          <p:nvPr/>
        </p:nvSpPr>
        <p:spPr>
          <a:xfrm>
            <a:off x="7030814" y="34863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C5A727FF-2C0C-A460-C6D9-A8C7001E78C9}"/>
              </a:ext>
            </a:extLst>
          </p:cNvPr>
          <p:cNvSpPr/>
          <p:nvPr/>
        </p:nvSpPr>
        <p:spPr>
          <a:xfrm>
            <a:off x="7348360" y="34863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B5773A9F-8924-94C0-F21B-C79B1F27E7D1}"/>
              </a:ext>
            </a:extLst>
          </p:cNvPr>
          <p:cNvSpPr/>
          <p:nvPr/>
        </p:nvSpPr>
        <p:spPr>
          <a:xfrm>
            <a:off x="7665905" y="25422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1853F933-4161-2702-4301-10EF51114B38}"/>
              </a:ext>
            </a:extLst>
          </p:cNvPr>
          <p:cNvSpPr/>
          <p:nvPr/>
        </p:nvSpPr>
        <p:spPr>
          <a:xfrm>
            <a:off x="7983451" y="25422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4250451-CDDC-88D0-F5AA-40D2607859D3}"/>
              </a:ext>
            </a:extLst>
          </p:cNvPr>
          <p:cNvSpPr/>
          <p:nvPr/>
        </p:nvSpPr>
        <p:spPr>
          <a:xfrm>
            <a:off x="7665905" y="28569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504C2CB4-9D46-2137-0009-80A8C655E202}"/>
              </a:ext>
            </a:extLst>
          </p:cNvPr>
          <p:cNvSpPr/>
          <p:nvPr/>
        </p:nvSpPr>
        <p:spPr>
          <a:xfrm>
            <a:off x="7983451" y="28569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FAB4FDD8-CDED-44BA-6DFC-12EF37091059}"/>
              </a:ext>
            </a:extLst>
          </p:cNvPr>
          <p:cNvSpPr/>
          <p:nvPr/>
        </p:nvSpPr>
        <p:spPr>
          <a:xfrm>
            <a:off x="8300996" y="25422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C5037236-7B20-08EA-438E-CDBD9BC76AE5}"/>
              </a:ext>
            </a:extLst>
          </p:cNvPr>
          <p:cNvSpPr/>
          <p:nvPr/>
        </p:nvSpPr>
        <p:spPr>
          <a:xfrm>
            <a:off x="8618542" y="25422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F2913822-9B06-E4BF-601F-2A39715CA906}"/>
              </a:ext>
            </a:extLst>
          </p:cNvPr>
          <p:cNvSpPr/>
          <p:nvPr/>
        </p:nvSpPr>
        <p:spPr>
          <a:xfrm>
            <a:off x="8300996" y="28569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A3F27F7A-4092-2F8C-146F-F31152CA251D}"/>
              </a:ext>
            </a:extLst>
          </p:cNvPr>
          <p:cNvSpPr/>
          <p:nvPr/>
        </p:nvSpPr>
        <p:spPr>
          <a:xfrm>
            <a:off x="8618542" y="285693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438A236B-50DE-9B90-FCB0-FE4E66AEB2BC}"/>
              </a:ext>
            </a:extLst>
          </p:cNvPr>
          <p:cNvSpPr/>
          <p:nvPr/>
        </p:nvSpPr>
        <p:spPr>
          <a:xfrm>
            <a:off x="7665904" y="3171631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179B0BB9-C52D-C365-61AD-94C544AF04A7}"/>
              </a:ext>
            </a:extLst>
          </p:cNvPr>
          <p:cNvSpPr/>
          <p:nvPr/>
        </p:nvSpPr>
        <p:spPr>
          <a:xfrm>
            <a:off x="7983450" y="31716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F6D843A2-E5C6-716D-424F-D318393EA2EC}"/>
              </a:ext>
            </a:extLst>
          </p:cNvPr>
          <p:cNvSpPr/>
          <p:nvPr/>
        </p:nvSpPr>
        <p:spPr>
          <a:xfrm>
            <a:off x="7665904" y="348632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1FD639F-CD02-A6C5-8CAE-E44FDD9760DD}"/>
              </a:ext>
            </a:extLst>
          </p:cNvPr>
          <p:cNvSpPr/>
          <p:nvPr/>
        </p:nvSpPr>
        <p:spPr>
          <a:xfrm>
            <a:off x="7983450" y="348632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B02D2C6E-E860-5A63-79BA-5699C71E413D}"/>
              </a:ext>
            </a:extLst>
          </p:cNvPr>
          <p:cNvSpPr/>
          <p:nvPr/>
        </p:nvSpPr>
        <p:spPr>
          <a:xfrm>
            <a:off x="8300995" y="31716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C3BD7741-AD22-C26F-0C15-5B600268C683}"/>
              </a:ext>
            </a:extLst>
          </p:cNvPr>
          <p:cNvSpPr/>
          <p:nvPr/>
        </p:nvSpPr>
        <p:spPr>
          <a:xfrm>
            <a:off x="8618541" y="317163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8B2C927F-433A-712C-FAEF-00A67B9657C9}"/>
              </a:ext>
            </a:extLst>
          </p:cNvPr>
          <p:cNvSpPr/>
          <p:nvPr/>
        </p:nvSpPr>
        <p:spPr>
          <a:xfrm>
            <a:off x="8300995" y="34863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0205AE67-9FB2-4377-9D99-B42960492D44}"/>
              </a:ext>
            </a:extLst>
          </p:cNvPr>
          <p:cNvSpPr/>
          <p:nvPr/>
        </p:nvSpPr>
        <p:spPr>
          <a:xfrm>
            <a:off x="8618541" y="348632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A112AE7F-15CC-B0EC-F93A-8CFC25A306FC}"/>
              </a:ext>
            </a:extLst>
          </p:cNvPr>
          <p:cNvSpPr/>
          <p:nvPr/>
        </p:nvSpPr>
        <p:spPr>
          <a:xfrm>
            <a:off x="6395723" y="38010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9D6C05DC-EED0-2647-E107-C39DDE24CB04}"/>
              </a:ext>
            </a:extLst>
          </p:cNvPr>
          <p:cNvSpPr/>
          <p:nvPr/>
        </p:nvSpPr>
        <p:spPr>
          <a:xfrm>
            <a:off x="6713269" y="38010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F6B8F211-28DB-AC59-F199-F6B8C006E9B3}"/>
              </a:ext>
            </a:extLst>
          </p:cNvPr>
          <p:cNvSpPr/>
          <p:nvPr/>
        </p:nvSpPr>
        <p:spPr>
          <a:xfrm>
            <a:off x="6395723" y="4115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964267BF-36F8-88E7-9F4C-F15357CB6BA3}"/>
              </a:ext>
            </a:extLst>
          </p:cNvPr>
          <p:cNvSpPr/>
          <p:nvPr/>
        </p:nvSpPr>
        <p:spPr>
          <a:xfrm>
            <a:off x="6713269" y="4115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146497AD-2EC4-93D4-F011-44A3DE6F5C42}"/>
              </a:ext>
            </a:extLst>
          </p:cNvPr>
          <p:cNvSpPr/>
          <p:nvPr/>
        </p:nvSpPr>
        <p:spPr>
          <a:xfrm>
            <a:off x="7030814" y="38010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4C0B51A-2A94-8861-FF68-B31C9AF46A87}"/>
              </a:ext>
            </a:extLst>
          </p:cNvPr>
          <p:cNvSpPr/>
          <p:nvPr/>
        </p:nvSpPr>
        <p:spPr>
          <a:xfrm>
            <a:off x="7348360" y="380102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24EB8909-934E-F8E0-48B9-C092E0887E45}"/>
              </a:ext>
            </a:extLst>
          </p:cNvPr>
          <p:cNvSpPr/>
          <p:nvPr/>
        </p:nvSpPr>
        <p:spPr>
          <a:xfrm>
            <a:off x="7030814" y="4115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ABC758D5-F807-59A7-A48D-59FC75A0DA98}"/>
              </a:ext>
            </a:extLst>
          </p:cNvPr>
          <p:cNvSpPr/>
          <p:nvPr/>
        </p:nvSpPr>
        <p:spPr>
          <a:xfrm>
            <a:off x="7348360" y="4115716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F2F5D0EB-A7F4-52D2-C6D2-2FEE83C873E5}"/>
              </a:ext>
            </a:extLst>
          </p:cNvPr>
          <p:cNvSpPr/>
          <p:nvPr/>
        </p:nvSpPr>
        <p:spPr>
          <a:xfrm>
            <a:off x="6395722" y="44304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EA6E51C-C772-8E50-A825-F57A09AFC4C9}"/>
              </a:ext>
            </a:extLst>
          </p:cNvPr>
          <p:cNvSpPr/>
          <p:nvPr/>
        </p:nvSpPr>
        <p:spPr>
          <a:xfrm>
            <a:off x="6713268" y="44304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65C882B0-E6A0-8D11-486B-EF4E774DBCEF}"/>
              </a:ext>
            </a:extLst>
          </p:cNvPr>
          <p:cNvSpPr/>
          <p:nvPr/>
        </p:nvSpPr>
        <p:spPr>
          <a:xfrm>
            <a:off x="6395722" y="4745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09DBC2D-0E41-2112-CA9F-E832BD3FB724}"/>
              </a:ext>
            </a:extLst>
          </p:cNvPr>
          <p:cNvSpPr/>
          <p:nvPr/>
        </p:nvSpPr>
        <p:spPr>
          <a:xfrm>
            <a:off x="6713268" y="4745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911D021A-1893-A432-BA8D-8A545D2FC7A8}"/>
              </a:ext>
            </a:extLst>
          </p:cNvPr>
          <p:cNvSpPr/>
          <p:nvPr/>
        </p:nvSpPr>
        <p:spPr>
          <a:xfrm>
            <a:off x="7030813" y="4430409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36794772-6E38-4BD7-7770-C10B5534B138}"/>
              </a:ext>
            </a:extLst>
          </p:cNvPr>
          <p:cNvSpPr/>
          <p:nvPr/>
        </p:nvSpPr>
        <p:spPr>
          <a:xfrm>
            <a:off x="7348359" y="4430409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35FBF754-0C4E-D2F1-6433-1C2E4262EE56}"/>
              </a:ext>
            </a:extLst>
          </p:cNvPr>
          <p:cNvSpPr/>
          <p:nvPr/>
        </p:nvSpPr>
        <p:spPr>
          <a:xfrm>
            <a:off x="7030813" y="4745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FC2B7C2A-AA9E-D494-3134-0BC6DD1B3ACB}"/>
              </a:ext>
            </a:extLst>
          </p:cNvPr>
          <p:cNvSpPr/>
          <p:nvPr/>
        </p:nvSpPr>
        <p:spPr>
          <a:xfrm>
            <a:off x="7348359" y="4745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741C439E-BD93-FDAC-932C-5E4A9A8AD71E}"/>
              </a:ext>
            </a:extLst>
          </p:cNvPr>
          <p:cNvSpPr/>
          <p:nvPr/>
        </p:nvSpPr>
        <p:spPr>
          <a:xfrm>
            <a:off x="7665904" y="380102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D0DAA377-2883-DC5E-7621-7199B639C5A0}"/>
              </a:ext>
            </a:extLst>
          </p:cNvPr>
          <p:cNvSpPr/>
          <p:nvPr/>
        </p:nvSpPr>
        <p:spPr>
          <a:xfrm>
            <a:off x="7983450" y="380102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08073E9-F93F-1F5C-7CA4-67E5CB8D06A8}"/>
              </a:ext>
            </a:extLst>
          </p:cNvPr>
          <p:cNvSpPr/>
          <p:nvPr/>
        </p:nvSpPr>
        <p:spPr>
          <a:xfrm>
            <a:off x="7665904" y="4115716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360DF4C8-5FBF-671F-D712-CFBB8AF588EC}"/>
              </a:ext>
            </a:extLst>
          </p:cNvPr>
          <p:cNvSpPr/>
          <p:nvPr/>
        </p:nvSpPr>
        <p:spPr>
          <a:xfrm>
            <a:off x="7983450" y="4115716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195C0B8-023C-FA8D-FE96-223A8F27C8DB}"/>
              </a:ext>
            </a:extLst>
          </p:cNvPr>
          <p:cNvSpPr/>
          <p:nvPr/>
        </p:nvSpPr>
        <p:spPr>
          <a:xfrm>
            <a:off x="8300995" y="38010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F8362FB6-0572-EC7C-BCE8-60B3F4A391F7}"/>
              </a:ext>
            </a:extLst>
          </p:cNvPr>
          <p:cNvSpPr/>
          <p:nvPr/>
        </p:nvSpPr>
        <p:spPr>
          <a:xfrm>
            <a:off x="8618541" y="380102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9A92D02C-AEFE-1429-EA1C-D5948C5782D3}"/>
              </a:ext>
            </a:extLst>
          </p:cNvPr>
          <p:cNvSpPr/>
          <p:nvPr/>
        </p:nvSpPr>
        <p:spPr>
          <a:xfrm>
            <a:off x="8300995" y="4115716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384086A6-A029-DDFE-CE68-096D8BB7CC8D}"/>
              </a:ext>
            </a:extLst>
          </p:cNvPr>
          <p:cNvSpPr/>
          <p:nvPr/>
        </p:nvSpPr>
        <p:spPr>
          <a:xfrm>
            <a:off x="8618541" y="411571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95F1F72B-D9D0-4D3A-551E-8715066E5D71}"/>
              </a:ext>
            </a:extLst>
          </p:cNvPr>
          <p:cNvSpPr/>
          <p:nvPr/>
        </p:nvSpPr>
        <p:spPr>
          <a:xfrm>
            <a:off x="7665903" y="4430409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0A87F50F-C705-E26A-9AAE-A1A425BAF82F}"/>
              </a:ext>
            </a:extLst>
          </p:cNvPr>
          <p:cNvSpPr/>
          <p:nvPr/>
        </p:nvSpPr>
        <p:spPr>
          <a:xfrm>
            <a:off x="7983449" y="4430409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640BA3F-1E4B-14E3-A380-CE9399BDA14A}"/>
              </a:ext>
            </a:extLst>
          </p:cNvPr>
          <p:cNvSpPr/>
          <p:nvPr/>
        </p:nvSpPr>
        <p:spPr>
          <a:xfrm>
            <a:off x="7665903" y="4745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BCE79E79-731B-C244-55B6-C5924F2CAB2F}"/>
              </a:ext>
            </a:extLst>
          </p:cNvPr>
          <p:cNvSpPr/>
          <p:nvPr/>
        </p:nvSpPr>
        <p:spPr>
          <a:xfrm>
            <a:off x="7983449" y="4745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D8FA8A42-D402-F6E0-0851-E3E176D09750}"/>
              </a:ext>
            </a:extLst>
          </p:cNvPr>
          <p:cNvSpPr/>
          <p:nvPr/>
        </p:nvSpPr>
        <p:spPr>
          <a:xfrm>
            <a:off x="8300994" y="4430409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52FC6E87-36AE-5FCF-AE5A-2F3B6422DC29}"/>
              </a:ext>
            </a:extLst>
          </p:cNvPr>
          <p:cNvSpPr/>
          <p:nvPr/>
        </p:nvSpPr>
        <p:spPr>
          <a:xfrm>
            <a:off x="8618540" y="443040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FC9B7058-B8E3-01EB-9930-6D4A6A17AF42}"/>
              </a:ext>
            </a:extLst>
          </p:cNvPr>
          <p:cNvSpPr/>
          <p:nvPr/>
        </p:nvSpPr>
        <p:spPr>
          <a:xfrm>
            <a:off x="8300994" y="4745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06867914-4BAB-93B7-0862-8D7C6871C083}"/>
              </a:ext>
            </a:extLst>
          </p:cNvPr>
          <p:cNvSpPr/>
          <p:nvPr/>
        </p:nvSpPr>
        <p:spPr>
          <a:xfrm>
            <a:off x="8618540" y="474510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8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A819-135A-CFEB-3ED6-7D51DEA8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Растерізація Пікселів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F65A6-776A-53CA-9653-D0490827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488962" cy="4584031"/>
              </a:xfrm>
            </p:spPr>
            <p:txBody>
              <a:bodyPr>
                <a:normAutofit/>
              </a:bodyPr>
              <a:lstStyle/>
              <a:p>
                <a:r>
                  <a:rPr lang="uk-UA" dirty="0"/>
                  <a:t>Треба важати як ми обчислюємо наші піксели бо є дуже лехко зробити помилки</a:t>
                </a:r>
                <a:endParaRPr lang="en-US" dirty="0"/>
              </a:p>
              <a:p>
                <a:r>
                  <a:rPr lang="uk-UA" dirty="0"/>
                  <a:t>Квадрати наших пікселів починаються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з </a:t>
                </a:r>
                <a14:m>
                  <m:oMath xmlns:m="http://schemas.openxmlformats.org/officeDocument/2006/math">
                    <m:r>
                      <a:rPr lang="uk-UA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uk-UA" dirty="0"/>
                  <a:t> і кінчаються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𝐹𝑟𝑎𝑚𝑒𝐵𝑢𝑓𝑓𝑒𝑟𝑊𝑖𝑑𝑡h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r>
                  <a:rPr lang="uk-UA" dirty="0"/>
                  <a:t>Наші піксели знаходяться в центрі квадратів, тобто їхні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uk-UA" dirty="0"/>
                  <a:t> координати починаються на відстані </a:t>
                </a:r>
                <a14:m>
                  <m:oMath xmlns:m="http://schemas.openxmlformats.org/officeDocument/2006/math">
                    <m:r>
                      <a:rPr lang="uk-UA" b="0" i="1" dirty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uk-UA" dirty="0"/>
                  <a:t> з лівого ребра квадрата</a:t>
                </a:r>
              </a:p>
              <a:p>
                <a:r>
                  <a:rPr lang="uk-UA" dirty="0"/>
                  <a:t>Довжина квадратів є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– 0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</a:t>
                </a:r>
                <a:r>
                  <a:rPr lang="uk-UA" dirty="0"/>
                  <a:t>а довжина точків пікселів є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𝐹𝑟𝑎𝑚𝑒𝐵𝑢𝑓𝑓𝑒𝑟𝑊𝑖𝑑𝑡h</m:t>
                    </m:r>
                    <m:r>
                      <a:rPr lang="uk-UA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F65A6-776A-53CA-9653-D0490827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488962" cy="4584031"/>
              </a:xfrm>
              <a:blipFill>
                <a:blip r:embed="rId2"/>
                <a:stretch>
                  <a:fillRect l="-272" t="-931" r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ectangle 182">
            <a:extLst>
              <a:ext uri="{FF2B5EF4-FFF2-40B4-BE49-F238E27FC236}">
                <a16:creationId xmlns:a16="http://schemas.microsoft.com/office/drawing/2014/main" id="{44B4264E-48DE-4FE3-E8C5-D67BE546A56B}"/>
              </a:ext>
            </a:extLst>
          </p:cNvPr>
          <p:cNvSpPr/>
          <p:nvPr/>
        </p:nvSpPr>
        <p:spPr>
          <a:xfrm>
            <a:off x="9525001" y="2875002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42456FC-DE83-F172-8C54-C4E0C1394B8E}"/>
              </a:ext>
            </a:extLst>
          </p:cNvPr>
          <p:cNvSpPr/>
          <p:nvPr/>
        </p:nvSpPr>
        <p:spPr>
          <a:xfrm>
            <a:off x="9787891" y="3129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E8EAC46-589F-4548-EA80-8427DA8371A9}"/>
              </a:ext>
            </a:extLst>
          </p:cNvPr>
          <p:cNvSpPr/>
          <p:nvPr/>
        </p:nvSpPr>
        <p:spPr>
          <a:xfrm>
            <a:off x="8953501" y="2875002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FD24C54F-90A7-F7AB-81B2-F4D1F381CE76}"/>
              </a:ext>
            </a:extLst>
          </p:cNvPr>
          <p:cNvSpPr/>
          <p:nvPr/>
        </p:nvSpPr>
        <p:spPr>
          <a:xfrm>
            <a:off x="9216391" y="3129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A02D483-F54C-3793-3D57-ECEF28FCB998}"/>
              </a:ext>
            </a:extLst>
          </p:cNvPr>
          <p:cNvSpPr/>
          <p:nvPr/>
        </p:nvSpPr>
        <p:spPr>
          <a:xfrm>
            <a:off x="8379018" y="2874972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CD2CF20-933A-A927-B8DF-9BC25DFE0FFE}"/>
              </a:ext>
            </a:extLst>
          </p:cNvPr>
          <p:cNvSpPr/>
          <p:nvPr/>
        </p:nvSpPr>
        <p:spPr>
          <a:xfrm>
            <a:off x="8646382" y="31291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C08313C-A31C-5FEA-C84B-96CE9D6DC69F}"/>
              </a:ext>
            </a:extLst>
          </p:cNvPr>
          <p:cNvSpPr/>
          <p:nvPr/>
        </p:nvSpPr>
        <p:spPr>
          <a:xfrm>
            <a:off x="7810501" y="2874997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41F6AC1-BE1B-204A-BF6D-809A32228820}"/>
              </a:ext>
            </a:extLst>
          </p:cNvPr>
          <p:cNvSpPr/>
          <p:nvPr/>
        </p:nvSpPr>
        <p:spPr>
          <a:xfrm>
            <a:off x="8073391" y="31291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49A95EE-E184-73B4-94BA-4FA9CFEA29A5}"/>
              </a:ext>
            </a:extLst>
          </p:cNvPr>
          <p:cNvSpPr/>
          <p:nvPr/>
        </p:nvSpPr>
        <p:spPr>
          <a:xfrm>
            <a:off x="7239000" y="2874997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45433966-A744-5C49-413D-19F41CF50B1B}"/>
              </a:ext>
            </a:extLst>
          </p:cNvPr>
          <p:cNvSpPr/>
          <p:nvPr/>
        </p:nvSpPr>
        <p:spPr>
          <a:xfrm>
            <a:off x="7501890" y="31291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B44355D-5B85-3060-621C-886BF3615B3B}"/>
              </a:ext>
            </a:extLst>
          </p:cNvPr>
          <p:cNvSpPr/>
          <p:nvPr/>
        </p:nvSpPr>
        <p:spPr>
          <a:xfrm>
            <a:off x="6664518" y="2874972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30D0CE7-CD0C-F096-5ACE-3193EB20AFBB}"/>
              </a:ext>
            </a:extLst>
          </p:cNvPr>
          <p:cNvSpPr/>
          <p:nvPr/>
        </p:nvSpPr>
        <p:spPr>
          <a:xfrm>
            <a:off x="6930390" y="31291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30F6542-6538-A91D-71C8-37190515F78C}"/>
              </a:ext>
            </a:extLst>
          </p:cNvPr>
          <p:cNvSpPr/>
          <p:nvPr/>
        </p:nvSpPr>
        <p:spPr>
          <a:xfrm>
            <a:off x="6091527" y="2874972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53EA0DD9-21EF-5D87-09BA-6A087A363D2C}"/>
              </a:ext>
            </a:extLst>
          </p:cNvPr>
          <p:cNvSpPr/>
          <p:nvPr/>
        </p:nvSpPr>
        <p:spPr>
          <a:xfrm>
            <a:off x="6360381" y="31291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A9B8262-B23D-C863-92C1-615196DE31C7}"/>
              </a:ext>
            </a:extLst>
          </p:cNvPr>
          <p:cNvSpPr/>
          <p:nvPr/>
        </p:nvSpPr>
        <p:spPr>
          <a:xfrm>
            <a:off x="9523510" y="2321007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03DF6F2-C48D-701E-C4F8-2B395F738E38}"/>
              </a:ext>
            </a:extLst>
          </p:cNvPr>
          <p:cNvSpPr/>
          <p:nvPr/>
        </p:nvSpPr>
        <p:spPr>
          <a:xfrm>
            <a:off x="9786400" y="257514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1BB2C32-C62D-3161-E265-F0B8954BA52C}"/>
              </a:ext>
            </a:extLst>
          </p:cNvPr>
          <p:cNvSpPr/>
          <p:nvPr/>
        </p:nvSpPr>
        <p:spPr>
          <a:xfrm>
            <a:off x="8952010" y="2321007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954426A-9642-F8DA-9036-67D502612CCE}"/>
              </a:ext>
            </a:extLst>
          </p:cNvPr>
          <p:cNvSpPr/>
          <p:nvPr/>
        </p:nvSpPr>
        <p:spPr>
          <a:xfrm>
            <a:off x="9214900" y="257514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38E3075-F48E-35DA-E8AB-912266242254}"/>
              </a:ext>
            </a:extLst>
          </p:cNvPr>
          <p:cNvSpPr/>
          <p:nvPr/>
        </p:nvSpPr>
        <p:spPr>
          <a:xfrm>
            <a:off x="8382001" y="2321002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5C06825-C604-3939-F8E5-9A670CE8D754}"/>
              </a:ext>
            </a:extLst>
          </p:cNvPr>
          <p:cNvSpPr/>
          <p:nvPr/>
        </p:nvSpPr>
        <p:spPr>
          <a:xfrm>
            <a:off x="8644891" y="2575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9FD8829-707A-756B-9A8F-7C26293AEC52}"/>
              </a:ext>
            </a:extLst>
          </p:cNvPr>
          <p:cNvSpPr/>
          <p:nvPr/>
        </p:nvSpPr>
        <p:spPr>
          <a:xfrm>
            <a:off x="7809010" y="2321002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F39A9379-DBC7-70DA-FE44-4D2B7415C32B}"/>
              </a:ext>
            </a:extLst>
          </p:cNvPr>
          <p:cNvSpPr/>
          <p:nvPr/>
        </p:nvSpPr>
        <p:spPr>
          <a:xfrm>
            <a:off x="8071900" y="2575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D69E93A2-D301-C275-3731-AF80C964A5D6}"/>
              </a:ext>
            </a:extLst>
          </p:cNvPr>
          <p:cNvSpPr/>
          <p:nvPr/>
        </p:nvSpPr>
        <p:spPr>
          <a:xfrm>
            <a:off x="7237509" y="2321002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A047352-4EA6-9A6F-B5D8-575E9E3A3BB7}"/>
              </a:ext>
            </a:extLst>
          </p:cNvPr>
          <p:cNvSpPr/>
          <p:nvPr/>
        </p:nvSpPr>
        <p:spPr>
          <a:xfrm>
            <a:off x="7500399" y="2575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1F74E621-7702-D61C-E80E-13668DFEA365}"/>
              </a:ext>
            </a:extLst>
          </p:cNvPr>
          <p:cNvSpPr/>
          <p:nvPr/>
        </p:nvSpPr>
        <p:spPr>
          <a:xfrm>
            <a:off x="6666009" y="2321002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94BBE99-3209-78D8-E58B-8FD8BA4542BB}"/>
              </a:ext>
            </a:extLst>
          </p:cNvPr>
          <p:cNvSpPr/>
          <p:nvPr/>
        </p:nvSpPr>
        <p:spPr>
          <a:xfrm>
            <a:off x="6928899" y="25751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2D8E866-A831-71FC-A922-C902A62FBC37}"/>
              </a:ext>
            </a:extLst>
          </p:cNvPr>
          <p:cNvSpPr/>
          <p:nvPr/>
        </p:nvSpPr>
        <p:spPr>
          <a:xfrm>
            <a:off x="6089904" y="2320977"/>
            <a:ext cx="571500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341A45E-8C40-250D-E2FC-92BAE8C3B9BD}"/>
              </a:ext>
            </a:extLst>
          </p:cNvPr>
          <p:cNvSpPr/>
          <p:nvPr/>
        </p:nvSpPr>
        <p:spPr>
          <a:xfrm>
            <a:off x="6358145" y="25751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BA2D22D-7485-F126-24B3-DFE767F265FD}"/>
              </a:ext>
            </a:extLst>
          </p:cNvPr>
          <p:cNvSpPr txBox="1"/>
          <p:nvPr/>
        </p:nvSpPr>
        <p:spPr>
          <a:xfrm rot="16200000">
            <a:off x="5851313" y="1680147"/>
            <a:ext cx="8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B135DB9-FA5B-F66E-3312-83049270D2F8}"/>
              </a:ext>
            </a:extLst>
          </p:cNvPr>
          <p:cNvSpPr txBox="1"/>
          <p:nvPr/>
        </p:nvSpPr>
        <p:spPr>
          <a:xfrm rot="16200000">
            <a:off x="9261651" y="1642399"/>
            <a:ext cx="8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8E81F8B-C204-4740-37CA-798345F1FB17}"/>
                  </a:ext>
                </a:extLst>
              </p:cNvPr>
              <p:cNvSpPr txBox="1"/>
              <p:nvPr/>
            </p:nvSpPr>
            <p:spPr>
              <a:xfrm>
                <a:off x="5915832" y="3428965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8E81F8B-C204-4740-37CA-798345F1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32" y="3428965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Rectangle 216">
            <a:extLst>
              <a:ext uri="{FF2B5EF4-FFF2-40B4-BE49-F238E27FC236}">
                <a16:creationId xmlns:a16="http://schemas.microsoft.com/office/drawing/2014/main" id="{07033698-0B2C-AAAE-B5E6-4AA4FDEFDA19}"/>
              </a:ext>
            </a:extLst>
          </p:cNvPr>
          <p:cNvSpPr/>
          <p:nvPr/>
        </p:nvSpPr>
        <p:spPr>
          <a:xfrm>
            <a:off x="6097911" y="3151971"/>
            <a:ext cx="276573" cy="188202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6A9551E4-C935-7734-755B-4372AA6A0B49}"/>
              </a:ext>
            </a:extLst>
          </p:cNvPr>
          <p:cNvSpPr/>
          <p:nvPr/>
        </p:nvSpPr>
        <p:spPr>
          <a:xfrm>
            <a:off x="6659913" y="3151971"/>
            <a:ext cx="276573" cy="188202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1D467AB1-6B0D-A45B-DFFF-7333CDE0ED27}"/>
              </a:ext>
            </a:extLst>
          </p:cNvPr>
          <p:cNvSpPr/>
          <p:nvPr/>
        </p:nvSpPr>
        <p:spPr>
          <a:xfrm>
            <a:off x="7238464" y="3151971"/>
            <a:ext cx="276573" cy="188202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6110D83-583B-8C1C-C38C-2E8B85881FEC}"/>
              </a:ext>
            </a:extLst>
          </p:cNvPr>
          <p:cNvSpPr/>
          <p:nvPr/>
        </p:nvSpPr>
        <p:spPr>
          <a:xfrm>
            <a:off x="7800466" y="3151971"/>
            <a:ext cx="276573" cy="188202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FFCD3552-5DE3-A4CC-37F2-3A0BF09E3CFC}"/>
              </a:ext>
            </a:extLst>
          </p:cNvPr>
          <p:cNvSpPr/>
          <p:nvPr/>
        </p:nvSpPr>
        <p:spPr>
          <a:xfrm>
            <a:off x="8379018" y="3151971"/>
            <a:ext cx="276573" cy="188202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92E80FA-0DBB-F65F-75D8-DDC75F2C39D7}"/>
              </a:ext>
            </a:extLst>
          </p:cNvPr>
          <p:cNvSpPr/>
          <p:nvPr/>
        </p:nvSpPr>
        <p:spPr>
          <a:xfrm>
            <a:off x="8953343" y="3151971"/>
            <a:ext cx="276573" cy="188202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67689DCC-6191-1692-F33D-C9DBF734E508}"/>
              </a:ext>
            </a:extLst>
          </p:cNvPr>
          <p:cNvSpPr/>
          <p:nvPr/>
        </p:nvSpPr>
        <p:spPr>
          <a:xfrm>
            <a:off x="9519571" y="3151971"/>
            <a:ext cx="276573" cy="188202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ight Brace 224">
            <a:extLst>
              <a:ext uri="{FF2B5EF4-FFF2-40B4-BE49-F238E27FC236}">
                <a16:creationId xmlns:a16="http://schemas.microsoft.com/office/drawing/2014/main" id="{BAFE92E6-B03F-8385-4CD5-0625F2F6EA9F}"/>
              </a:ext>
            </a:extLst>
          </p:cNvPr>
          <p:cNvSpPr/>
          <p:nvPr/>
        </p:nvSpPr>
        <p:spPr>
          <a:xfrm rot="5400000">
            <a:off x="6155138" y="5091626"/>
            <a:ext cx="172397" cy="2662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F0BBD07-A312-63CE-1F1A-B3F50DC28EF3}"/>
                  </a:ext>
                </a:extLst>
              </p:cNvPr>
              <p:cNvSpPr txBox="1"/>
              <p:nvPr/>
            </p:nvSpPr>
            <p:spPr>
              <a:xfrm>
                <a:off x="6051851" y="532434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F0BBD07-A312-63CE-1F1A-B3F50DC2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51" y="5324342"/>
                <a:ext cx="368691" cy="276999"/>
              </a:xfrm>
              <a:prstGeom prst="rect">
                <a:avLst/>
              </a:prstGeom>
              <a:blipFill>
                <a:blip r:embed="rId4"/>
                <a:stretch>
                  <a:fillRect l="-15000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ight Brace 227">
            <a:extLst>
              <a:ext uri="{FF2B5EF4-FFF2-40B4-BE49-F238E27FC236}">
                <a16:creationId xmlns:a16="http://schemas.microsoft.com/office/drawing/2014/main" id="{06989506-3EDC-002E-DBF1-9489DD3B3099}"/>
              </a:ext>
            </a:extLst>
          </p:cNvPr>
          <p:cNvSpPr/>
          <p:nvPr/>
        </p:nvSpPr>
        <p:spPr>
          <a:xfrm rot="5400000">
            <a:off x="6716653" y="5091626"/>
            <a:ext cx="172397" cy="2662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DFA4F3C2-E240-60F7-160F-E4D9DB3F1DF8}"/>
                  </a:ext>
                </a:extLst>
              </p:cNvPr>
              <p:cNvSpPr txBox="1"/>
              <p:nvPr/>
            </p:nvSpPr>
            <p:spPr>
              <a:xfrm>
                <a:off x="6613366" y="532434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DFA4F3C2-E240-60F7-160F-E4D9DB3F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366" y="5324342"/>
                <a:ext cx="368691" cy="276999"/>
              </a:xfrm>
              <a:prstGeom prst="rect">
                <a:avLst/>
              </a:prstGeom>
              <a:blipFill>
                <a:blip r:embed="rId5"/>
                <a:stretch>
                  <a:fillRect l="-15000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Right Brace 233">
            <a:extLst>
              <a:ext uri="{FF2B5EF4-FFF2-40B4-BE49-F238E27FC236}">
                <a16:creationId xmlns:a16="http://schemas.microsoft.com/office/drawing/2014/main" id="{E181555E-729A-E7AB-2C5D-7F51E5E6F5C5}"/>
              </a:ext>
            </a:extLst>
          </p:cNvPr>
          <p:cNvSpPr/>
          <p:nvPr/>
        </p:nvSpPr>
        <p:spPr>
          <a:xfrm rot="5400000">
            <a:off x="7290700" y="5091626"/>
            <a:ext cx="172397" cy="2662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80EFCCFB-E5C1-99D8-2592-E952EBD15293}"/>
                  </a:ext>
                </a:extLst>
              </p:cNvPr>
              <p:cNvSpPr txBox="1"/>
              <p:nvPr/>
            </p:nvSpPr>
            <p:spPr>
              <a:xfrm>
                <a:off x="7187413" y="532434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80EFCCFB-E5C1-99D8-2592-E952EBD1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413" y="5324342"/>
                <a:ext cx="368691" cy="276999"/>
              </a:xfrm>
              <a:prstGeom prst="rect">
                <a:avLst/>
              </a:prstGeom>
              <a:blipFill>
                <a:blip r:embed="rId6"/>
                <a:stretch>
                  <a:fillRect l="-13115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Right Brace 235">
            <a:extLst>
              <a:ext uri="{FF2B5EF4-FFF2-40B4-BE49-F238E27FC236}">
                <a16:creationId xmlns:a16="http://schemas.microsoft.com/office/drawing/2014/main" id="{1BC4D1A7-9BE1-65D3-0652-C802B7E9ED84}"/>
              </a:ext>
            </a:extLst>
          </p:cNvPr>
          <p:cNvSpPr/>
          <p:nvPr/>
        </p:nvSpPr>
        <p:spPr>
          <a:xfrm rot="5400000">
            <a:off x="7852215" y="5091626"/>
            <a:ext cx="172397" cy="2662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ED422854-DCF7-D7A5-E9F7-2DBD9B0FAC66}"/>
                  </a:ext>
                </a:extLst>
              </p:cNvPr>
              <p:cNvSpPr txBox="1"/>
              <p:nvPr/>
            </p:nvSpPr>
            <p:spPr>
              <a:xfrm>
                <a:off x="7748928" y="532434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ED422854-DCF7-D7A5-E9F7-2DBD9B0F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28" y="5324342"/>
                <a:ext cx="368691" cy="276999"/>
              </a:xfrm>
              <a:prstGeom prst="rect">
                <a:avLst/>
              </a:prstGeom>
              <a:blipFill>
                <a:blip r:embed="rId7"/>
                <a:stretch>
                  <a:fillRect l="-13115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Right Brace 237">
            <a:extLst>
              <a:ext uri="{FF2B5EF4-FFF2-40B4-BE49-F238E27FC236}">
                <a16:creationId xmlns:a16="http://schemas.microsoft.com/office/drawing/2014/main" id="{A81072F5-6DC3-E570-5F9F-18FDF5D4D3DE}"/>
              </a:ext>
            </a:extLst>
          </p:cNvPr>
          <p:cNvSpPr/>
          <p:nvPr/>
        </p:nvSpPr>
        <p:spPr>
          <a:xfrm rot="5400000">
            <a:off x="8425206" y="5096505"/>
            <a:ext cx="172397" cy="2662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E206E3B-5372-B569-1DAB-508083626CA0}"/>
                  </a:ext>
                </a:extLst>
              </p:cNvPr>
              <p:cNvSpPr txBox="1"/>
              <p:nvPr/>
            </p:nvSpPr>
            <p:spPr>
              <a:xfrm>
                <a:off x="8321919" y="5329221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E206E3B-5372-B569-1DAB-508083626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919" y="5329221"/>
                <a:ext cx="368691" cy="276999"/>
              </a:xfrm>
              <a:prstGeom prst="rect">
                <a:avLst/>
              </a:prstGeom>
              <a:blipFill>
                <a:blip r:embed="rId8"/>
                <a:stretch>
                  <a:fillRect l="-13115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Right Brace 239">
            <a:extLst>
              <a:ext uri="{FF2B5EF4-FFF2-40B4-BE49-F238E27FC236}">
                <a16:creationId xmlns:a16="http://schemas.microsoft.com/office/drawing/2014/main" id="{C8D3E379-3B29-1186-8C66-4D105F7CA382}"/>
              </a:ext>
            </a:extLst>
          </p:cNvPr>
          <p:cNvSpPr/>
          <p:nvPr/>
        </p:nvSpPr>
        <p:spPr>
          <a:xfrm rot="5400000">
            <a:off x="9010571" y="5091626"/>
            <a:ext cx="172397" cy="2662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20780B7-CED8-18F9-1B54-144AA703F60F}"/>
                  </a:ext>
                </a:extLst>
              </p:cNvPr>
              <p:cNvSpPr txBox="1"/>
              <p:nvPr/>
            </p:nvSpPr>
            <p:spPr>
              <a:xfrm>
                <a:off x="8907284" y="5324342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20780B7-CED8-18F9-1B54-144AA703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284" y="5324342"/>
                <a:ext cx="368691" cy="276999"/>
              </a:xfrm>
              <a:prstGeom prst="rect">
                <a:avLst/>
              </a:prstGeom>
              <a:blipFill>
                <a:blip r:embed="rId9"/>
                <a:stretch>
                  <a:fillRect l="-13115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ight Brace 241">
            <a:extLst>
              <a:ext uri="{FF2B5EF4-FFF2-40B4-BE49-F238E27FC236}">
                <a16:creationId xmlns:a16="http://schemas.microsoft.com/office/drawing/2014/main" id="{014A6461-2E59-2B12-F4A2-8321E46C7BE8}"/>
              </a:ext>
            </a:extLst>
          </p:cNvPr>
          <p:cNvSpPr/>
          <p:nvPr/>
        </p:nvSpPr>
        <p:spPr>
          <a:xfrm rot="5400000">
            <a:off x="9566519" y="5091614"/>
            <a:ext cx="172397" cy="2662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F8CEC03F-4692-2E93-F81B-0618A8F4524B}"/>
                  </a:ext>
                </a:extLst>
              </p:cNvPr>
              <p:cNvSpPr txBox="1"/>
              <p:nvPr/>
            </p:nvSpPr>
            <p:spPr>
              <a:xfrm>
                <a:off x="9463232" y="5324330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F8CEC03F-4692-2E93-F81B-0618A8F45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2" y="5324330"/>
                <a:ext cx="368691" cy="276999"/>
              </a:xfrm>
              <a:prstGeom prst="rect">
                <a:avLst/>
              </a:prstGeom>
              <a:blipFill>
                <a:blip r:embed="rId10"/>
                <a:stretch>
                  <a:fillRect l="-13115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F64C7AD-9E41-0355-533B-D261BCF99BB2}"/>
                  </a:ext>
                </a:extLst>
              </p:cNvPr>
              <p:cNvSpPr txBox="1"/>
              <p:nvPr/>
            </p:nvSpPr>
            <p:spPr>
              <a:xfrm>
                <a:off x="6565355" y="3426681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F64C7AD-9E41-0355-533B-D261BCF99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355" y="3426681"/>
                <a:ext cx="192360" cy="276999"/>
              </a:xfrm>
              <a:prstGeom prst="rect">
                <a:avLst/>
              </a:prstGeom>
              <a:blipFill>
                <a:blip r:embed="rId11"/>
                <a:stretch>
                  <a:fillRect l="-28125" r="-2187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F007E55-81FF-6B57-35F4-237FA474676D}"/>
                  </a:ext>
                </a:extLst>
              </p:cNvPr>
              <p:cNvSpPr txBox="1"/>
              <p:nvPr/>
            </p:nvSpPr>
            <p:spPr>
              <a:xfrm>
                <a:off x="7139569" y="3426681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F007E55-81FF-6B57-35F4-237FA4746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569" y="3426681"/>
                <a:ext cx="192360" cy="276999"/>
              </a:xfrm>
              <a:prstGeom prst="rect">
                <a:avLst/>
              </a:prstGeom>
              <a:blipFill>
                <a:blip r:embed="rId12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DF169DEB-BC86-A8B0-55D5-9B9ACDE2DDF1}"/>
                  </a:ext>
                </a:extLst>
              </p:cNvPr>
              <p:cNvSpPr txBox="1"/>
              <p:nvPr/>
            </p:nvSpPr>
            <p:spPr>
              <a:xfrm>
                <a:off x="7704286" y="3426681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DF169DEB-BC86-A8B0-55D5-9B9ACDE2D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286" y="3426681"/>
                <a:ext cx="192360" cy="276999"/>
              </a:xfrm>
              <a:prstGeom prst="rect">
                <a:avLst/>
              </a:prstGeom>
              <a:blipFill>
                <a:blip r:embed="rId13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E2677C4C-9D66-6EE8-461F-15DBF57E9102}"/>
                  </a:ext>
                </a:extLst>
              </p:cNvPr>
              <p:cNvSpPr txBox="1"/>
              <p:nvPr/>
            </p:nvSpPr>
            <p:spPr>
              <a:xfrm>
                <a:off x="8285555" y="342668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E2677C4C-9D66-6EE8-461F-15DBF57E9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555" y="3426680"/>
                <a:ext cx="192360" cy="276999"/>
              </a:xfrm>
              <a:prstGeom prst="rect">
                <a:avLst/>
              </a:prstGeom>
              <a:blipFill>
                <a:blip r:embed="rId14"/>
                <a:stretch>
                  <a:fillRect l="-250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7BF8C49-21CC-65E1-9713-E04DFEDF9A72}"/>
                  </a:ext>
                </a:extLst>
              </p:cNvPr>
              <p:cNvSpPr txBox="1"/>
              <p:nvPr/>
            </p:nvSpPr>
            <p:spPr>
              <a:xfrm>
                <a:off x="8865198" y="342668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7BF8C49-21CC-65E1-9713-E04DFED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198" y="3426680"/>
                <a:ext cx="192360" cy="276999"/>
              </a:xfrm>
              <a:prstGeom prst="rect">
                <a:avLst/>
              </a:prstGeom>
              <a:blipFill>
                <a:blip r:embed="rId15"/>
                <a:stretch>
                  <a:fillRect l="-28125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D86860B5-D40F-E2F6-A247-D30192B7EE90}"/>
                  </a:ext>
                </a:extLst>
              </p:cNvPr>
              <p:cNvSpPr txBox="1"/>
              <p:nvPr/>
            </p:nvSpPr>
            <p:spPr>
              <a:xfrm>
                <a:off x="9422350" y="342668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D86860B5-D40F-E2F6-A247-D30192B7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350" y="3426680"/>
                <a:ext cx="192360" cy="276999"/>
              </a:xfrm>
              <a:prstGeom prst="rect">
                <a:avLst/>
              </a:prstGeom>
              <a:blipFill>
                <a:blip r:embed="rId16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40BD3879-0D63-8E6B-99DA-D36B5EF80F95}"/>
                  </a:ext>
                </a:extLst>
              </p:cNvPr>
              <p:cNvSpPr txBox="1"/>
              <p:nvPr/>
            </p:nvSpPr>
            <p:spPr>
              <a:xfrm>
                <a:off x="10003036" y="3430454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40BD3879-0D63-8E6B-99DA-D36B5EF80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036" y="3430454"/>
                <a:ext cx="192360" cy="276999"/>
              </a:xfrm>
              <a:prstGeom prst="rect">
                <a:avLst/>
              </a:prstGeom>
              <a:blipFill>
                <a:blip r:embed="rId17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4E51D70F-0EBD-79BA-0030-EAFF5AA8F188}"/>
                  </a:ext>
                </a:extLst>
              </p:cNvPr>
              <p:cNvSpPr txBox="1"/>
              <p:nvPr/>
            </p:nvSpPr>
            <p:spPr>
              <a:xfrm>
                <a:off x="6190137" y="3855516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4E51D70F-0EBD-79BA-0030-EAFF5AA8F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137" y="3855516"/>
                <a:ext cx="368691" cy="276999"/>
              </a:xfrm>
              <a:prstGeom prst="rect">
                <a:avLst/>
              </a:prstGeom>
              <a:blipFill>
                <a:blip r:embed="rId18"/>
                <a:stretch>
                  <a:fillRect l="-13115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F52CA307-B59A-E7A4-8A63-DD27E5105E3C}"/>
                  </a:ext>
                </a:extLst>
              </p:cNvPr>
              <p:cNvSpPr txBox="1"/>
              <p:nvPr/>
            </p:nvSpPr>
            <p:spPr>
              <a:xfrm>
                <a:off x="6764351" y="3855516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F52CA307-B59A-E7A4-8A63-DD27E510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51" y="3855516"/>
                <a:ext cx="368691" cy="276999"/>
              </a:xfrm>
              <a:prstGeom prst="rect">
                <a:avLst/>
              </a:prstGeom>
              <a:blipFill>
                <a:blip r:embed="rId19"/>
                <a:stretch>
                  <a:fillRect l="-15000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0296500-726A-4260-25FD-6FC5E42182BF}"/>
                  </a:ext>
                </a:extLst>
              </p:cNvPr>
              <p:cNvSpPr txBox="1"/>
              <p:nvPr/>
            </p:nvSpPr>
            <p:spPr>
              <a:xfrm>
                <a:off x="7329068" y="3855516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0296500-726A-4260-25FD-6FC5E4218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068" y="3855516"/>
                <a:ext cx="368691" cy="276999"/>
              </a:xfrm>
              <a:prstGeom prst="rect">
                <a:avLst/>
              </a:prstGeom>
              <a:blipFill>
                <a:blip r:embed="rId20"/>
                <a:stretch>
                  <a:fillRect l="-13115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5D309A2-13ED-C8F7-4FDC-855C200A5605}"/>
                  </a:ext>
                </a:extLst>
              </p:cNvPr>
              <p:cNvSpPr txBox="1"/>
              <p:nvPr/>
            </p:nvSpPr>
            <p:spPr>
              <a:xfrm>
                <a:off x="7910337" y="3855515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5D309A2-13ED-C8F7-4FDC-855C200A5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337" y="3855515"/>
                <a:ext cx="368691" cy="276999"/>
              </a:xfrm>
              <a:prstGeom prst="rect">
                <a:avLst/>
              </a:prstGeom>
              <a:blipFill>
                <a:blip r:embed="rId21"/>
                <a:stretch>
                  <a:fillRect l="-15000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6663D169-BCE9-1E72-41B6-2A0723018A49}"/>
                  </a:ext>
                </a:extLst>
              </p:cNvPr>
              <p:cNvSpPr txBox="1"/>
              <p:nvPr/>
            </p:nvSpPr>
            <p:spPr>
              <a:xfrm>
                <a:off x="8489980" y="3855515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4.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6663D169-BCE9-1E72-41B6-2A0723018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980" y="3855515"/>
                <a:ext cx="368691" cy="276999"/>
              </a:xfrm>
              <a:prstGeom prst="rect">
                <a:avLst/>
              </a:prstGeom>
              <a:blipFill>
                <a:blip r:embed="rId22"/>
                <a:stretch>
                  <a:fillRect l="-15000" r="-1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FE011AFA-6513-6BE7-749B-6F1FBD5D60A2}"/>
                  </a:ext>
                </a:extLst>
              </p:cNvPr>
              <p:cNvSpPr txBox="1"/>
              <p:nvPr/>
            </p:nvSpPr>
            <p:spPr>
              <a:xfrm>
                <a:off x="9047132" y="3855515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FE011AFA-6513-6BE7-749B-6F1FBD5D6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132" y="3855515"/>
                <a:ext cx="368691" cy="276999"/>
              </a:xfrm>
              <a:prstGeom prst="rect">
                <a:avLst/>
              </a:prstGeom>
              <a:blipFill>
                <a:blip r:embed="rId23"/>
                <a:stretch>
                  <a:fillRect l="-14754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1E2378E-03A4-19B6-AC55-5A2B89D80FA3}"/>
                  </a:ext>
                </a:extLst>
              </p:cNvPr>
              <p:cNvSpPr txBox="1"/>
              <p:nvPr/>
            </p:nvSpPr>
            <p:spPr>
              <a:xfrm>
                <a:off x="9627818" y="3859289"/>
                <a:ext cx="368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1E2378E-03A4-19B6-AC55-5A2B89D8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818" y="3859289"/>
                <a:ext cx="368691" cy="276999"/>
              </a:xfrm>
              <a:prstGeom prst="rect">
                <a:avLst/>
              </a:prstGeom>
              <a:blipFill>
                <a:blip r:embed="rId24"/>
                <a:stretch>
                  <a:fillRect l="-13115" r="-1311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4BFCB6CD-964D-D5BD-70BE-F309F57AEB34}"/>
              </a:ext>
            </a:extLst>
          </p:cNvPr>
          <p:cNvCxnSpPr>
            <a:stCxn id="255" idx="0"/>
            <a:endCxn id="196" idx="5"/>
          </p:cNvCxnSpPr>
          <p:nvPr/>
        </p:nvCxnSpPr>
        <p:spPr>
          <a:xfrm flipV="1">
            <a:off x="6374483" y="3174850"/>
            <a:ext cx="0" cy="680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13EFA20-DB36-F545-74F7-8DDAE42E96BB}"/>
              </a:ext>
            </a:extLst>
          </p:cNvPr>
          <p:cNvCxnSpPr/>
          <p:nvPr/>
        </p:nvCxnSpPr>
        <p:spPr>
          <a:xfrm flipV="1">
            <a:off x="6935998" y="3174848"/>
            <a:ext cx="0" cy="680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E967804F-AA57-CE8F-A605-2B745531F8D8}"/>
              </a:ext>
            </a:extLst>
          </p:cNvPr>
          <p:cNvCxnSpPr/>
          <p:nvPr/>
        </p:nvCxnSpPr>
        <p:spPr>
          <a:xfrm flipV="1">
            <a:off x="7517859" y="3174848"/>
            <a:ext cx="0" cy="680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F2BD222F-9A9F-9408-8BDC-245AAA566060}"/>
              </a:ext>
            </a:extLst>
          </p:cNvPr>
          <p:cNvCxnSpPr/>
          <p:nvPr/>
        </p:nvCxnSpPr>
        <p:spPr>
          <a:xfrm flipV="1">
            <a:off x="8071561" y="3174848"/>
            <a:ext cx="0" cy="680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FC6AA8C4-0F10-6D3B-637E-6412FA116D71}"/>
              </a:ext>
            </a:extLst>
          </p:cNvPr>
          <p:cNvCxnSpPr/>
          <p:nvPr/>
        </p:nvCxnSpPr>
        <p:spPr>
          <a:xfrm flipV="1">
            <a:off x="8655591" y="3174848"/>
            <a:ext cx="0" cy="680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870BC1C8-C61D-396E-4D11-28475034D1F0}"/>
              </a:ext>
            </a:extLst>
          </p:cNvPr>
          <p:cNvCxnSpPr/>
          <p:nvPr/>
        </p:nvCxnSpPr>
        <p:spPr>
          <a:xfrm flipV="1">
            <a:off x="9229916" y="3174848"/>
            <a:ext cx="0" cy="680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C925E7E-B408-89EA-A992-62F82AA384DF}"/>
              </a:ext>
            </a:extLst>
          </p:cNvPr>
          <p:cNvCxnSpPr/>
          <p:nvPr/>
        </p:nvCxnSpPr>
        <p:spPr>
          <a:xfrm flipV="1">
            <a:off x="9796144" y="3174848"/>
            <a:ext cx="0" cy="680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ight Brace 271">
            <a:extLst>
              <a:ext uri="{FF2B5EF4-FFF2-40B4-BE49-F238E27FC236}">
                <a16:creationId xmlns:a16="http://schemas.microsoft.com/office/drawing/2014/main" id="{76041CF9-A601-4984-282E-0DE9C1B39AEF}"/>
              </a:ext>
            </a:extLst>
          </p:cNvPr>
          <p:cNvSpPr/>
          <p:nvPr/>
        </p:nvSpPr>
        <p:spPr>
          <a:xfrm rot="5400000">
            <a:off x="7957962" y="2808287"/>
            <a:ext cx="276997" cy="399709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249A443-9946-1BD2-9750-982D5948F093}"/>
                  </a:ext>
                </a:extLst>
              </p:cNvPr>
              <p:cNvSpPr txBox="1"/>
              <p:nvPr/>
            </p:nvSpPr>
            <p:spPr>
              <a:xfrm>
                <a:off x="8000070" y="495489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249A443-9946-1BD2-9750-982D5948F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070" y="4954899"/>
                <a:ext cx="192360" cy="276999"/>
              </a:xfrm>
              <a:prstGeom prst="rect">
                <a:avLst/>
              </a:prstGeom>
              <a:blipFill>
                <a:blip r:embed="rId25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Right Brace 273">
            <a:extLst>
              <a:ext uri="{FF2B5EF4-FFF2-40B4-BE49-F238E27FC236}">
                <a16:creationId xmlns:a16="http://schemas.microsoft.com/office/drawing/2014/main" id="{E0150219-4F17-4557-7DF9-FB8A392C8DBC}"/>
              </a:ext>
            </a:extLst>
          </p:cNvPr>
          <p:cNvSpPr/>
          <p:nvPr/>
        </p:nvSpPr>
        <p:spPr>
          <a:xfrm rot="5400000">
            <a:off x="7929695" y="2609946"/>
            <a:ext cx="299694" cy="3433203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3A28493-0925-33E1-7A8B-1A0E168BE9F8}"/>
                  </a:ext>
                </a:extLst>
              </p:cNvPr>
              <p:cNvSpPr txBox="1"/>
              <p:nvPr/>
            </p:nvSpPr>
            <p:spPr>
              <a:xfrm>
                <a:off x="7388853" y="4477548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.5−0.5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3A28493-0925-33E1-7A8B-1A0E168BE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853" y="4477548"/>
                <a:ext cx="1378583" cy="276999"/>
              </a:xfrm>
              <a:prstGeom prst="rect">
                <a:avLst/>
              </a:prstGeom>
              <a:blipFill>
                <a:blip r:embed="rId26"/>
                <a:stretch>
                  <a:fillRect l="-3097" r="-354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23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5" grpId="0" animBg="1"/>
      <p:bldP spid="225" grpId="1" animBg="1"/>
      <p:bldP spid="227" grpId="0"/>
      <p:bldP spid="227" grpId="1"/>
      <p:bldP spid="228" grpId="0" animBg="1"/>
      <p:bldP spid="228" grpId="1" animBg="1"/>
      <p:bldP spid="229" grpId="0"/>
      <p:bldP spid="229" grpId="1"/>
      <p:bldP spid="234" grpId="0" animBg="1"/>
      <p:bldP spid="234" grpId="1" animBg="1"/>
      <p:bldP spid="235" grpId="0"/>
      <p:bldP spid="235" grpId="1"/>
      <p:bldP spid="236" grpId="0" animBg="1"/>
      <p:bldP spid="236" grpId="1" animBg="1"/>
      <p:bldP spid="237" grpId="0"/>
      <p:bldP spid="237" grpId="1"/>
      <p:bldP spid="238" grpId="0" animBg="1"/>
      <p:bldP spid="238" grpId="1" animBg="1"/>
      <p:bldP spid="239" grpId="0"/>
      <p:bldP spid="239" grpId="1"/>
      <p:bldP spid="240" grpId="0" animBg="1"/>
      <p:bldP spid="240" grpId="1" animBg="1"/>
      <p:bldP spid="241" grpId="0"/>
      <p:bldP spid="241" grpId="1"/>
      <p:bldP spid="242" grpId="0" animBg="1"/>
      <p:bldP spid="242" grpId="1" animBg="1"/>
      <p:bldP spid="243" grpId="0"/>
      <p:bldP spid="243" grpId="1"/>
      <p:bldP spid="246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72" grpId="0" animBg="1"/>
      <p:bldP spid="273" grpId="0"/>
      <p:bldP spid="274" grpId="0" animBg="1"/>
      <p:bldP spid="2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9506-5F10-0E53-FB99-10A28C34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Растерізація Пікселів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118A-E45B-F4C0-B84A-C1BA419B9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94814" cy="4351337"/>
          </a:xfrm>
        </p:spPr>
        <p:txBody>
          <a:bodyPr/>
          <a:lstStyle/>
          <a:p>
            <a:r>
              <a:rPr lang="uk-UA" dirty="0"/>
              <a:t>Є лехко забути що піксели розташовані в центрі квадратів</a:t>
            </a:r>
          </a:p>
          <a:p>
            <a:r>
              <a:rPr lang="uk-UA" dirty="0"/>
              <a:t>Якщо забудете це взяти до уваги, і вжиєте їхнє беззнакове положення, то центри пікселів будуть відхилені зліва внизу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B168A8-C7FA-159A-16A7-CC70AAC19D42}"/>
              </a:ext>
            </a:extLst>
          </p:cNvPr>
          <p:cNvSpPr/>
          <p:nvPr/>
        </p:nvSpPr>
        <p:spPr>
          <a:xfrm>
            <a:off x="7066220" y="21345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F92642-0904-ADEA-11B7-C4722608C7BE}"/>
              </a:ext>
            </a:extLst>
          </p:cNvPr>
          <p:cNvSpPr/>
          <p:nvPr/>
        </p:nvSpPr>
        <p:spPr>
          <a:xfrm>
            <a:off x="7202133" y="2269062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D4343-AA7C-E8D6-2F2D-A6673CF58855}"/>
              </a:ext>
            </a:extLst>
          </p:cNvPr>
          <p:cNvSpPr/>
          <p:nvPr/>
        </p:nvSpPr>
        <p:spPr>
          <a:xfrm>
            <a:off x="7383765" y="21345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FE1E05-68AC-0CFA-4BB1-62DCB12A0607}"/>
              </a:ext>
            </a:extLst>
          </p:cNvPr>
          <p:cNvSpPr/>
          <p:nvPr/>
        </p:nvSpPr>
        <p:spPr>
          <a:xfrm>
            <a:off x="7701311" y="21345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545AA9-2CDC-C6CA-A6BD-2308165D87B7}"/>
              </a:ext>
            </a:extLst>
          </p:cNvPr>
          <p:cNvSpPr/>
          <p:nvPr/>
        </p:nvSpPr>
        <p:spPr>
          <a:xfrm>
            <a:off x="7837224" y="2269062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0C1ECF-FAAD-EF0F-D965-76674FA344C3}"/>
              </a:ext>
            </a:extLst>
          </p:cNvPr>
          <p:cNvSpPr/>
          <p:nvPr/>
        </p:nvSpPr>
        <p:spPr>
          <a:xfrm>
            <a:off x="7519678" y="2269061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D88B8-4C56-DFEC-4577-CACEF7548572}"/>
              </a:ext>
            </a:extLst>
          </p:cNvPr>
          <p:cNvSpPr/>
          <p:nvPr/>
        </p:nvSpPr>
        <p:spPr>
          <a:xfrm>
            <a:off x="7066219" y="24492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D7DC5-7ECB-16E8-C196-0DFFADBF4390}"/>
              </a:ext>
            </a:extLst>
          </p:cNvPr>
          <p:cNvSpPr/>
          <p:nvPr/>
        </p:nvSpPr>
        <p:spPr>
          <a:xfrm>
            <a:off x="7066219" y="27639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517297-8604-DA31-6686-AE84E65E568E}"/>
              </a:ext>
            </a:extLst>
          </p:cNvPr>
          <p:cNvSpPr/>
          <p:nvPr/>
        </p:nvSpPr>
        <p:spPr>
          <a:xfrm>
            <a:off x="7202132" y="2583755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C1DC58-2666-71A4-DBFF-7AE8756DEAEA}"/>
              </a:ext>
            </a:extLst>
          </p:cNvPr>
          <p:cNvSpPr/>
          <p:nvPr/>
        </p:nvSpPr>
        <p:spPr>
          <a:xfrm>
            <a:off x="7202132" y="2898451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BCABAD-932B-2AF0-7C79-086F71FFAE8B}"/>
              </a:ext>
            </a:extLst>
          </p:cNvPr>
          <p:cNvSpPr/>
          <p:nvPr/>
        </p:nvSpPr>
        <p:spPr>
          <a:xfrm>
            <a:off x="7383764" y="24492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B94159-7FB8-EE24-81F4-5FE0EE3AAE9E}"/>
              </a:ext>
            </a:extLst>
          </p:cNvPr>
          <p:cNvSpPr/>
          <p:nvPr/>
        </p:nvSpPr>
        <p:spPr>
          <a:xfrm>
            <a:off x="7701310" y="24492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76FF43-6C7A-C5B6-DB67-DBBDE505B32B}"/>
              </a:ext>
            </a:extLst>
          </p:cNvPr>
          <p:cNvSpPr/>
          <p:nvPr/>
        </p:nvSpPr>
        <p:spPr>
          <a:xfrm>
            <a:off x="7383764" y="27639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B643F2-D57C-C38B-D64D-E2D7A3FAA9DE}"/>
              </a:ext>
            </a:extLst>
          </p:cNvPr>
          <p:cNvSpPr/>
          <p:nvPr/>
        </p:nvSpPr>
        <p:spPr>
          <a:xfrm>
            <a:off x="7701310" y="27639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B46458-74FE-6BB8-1130-79716EA9532C}"/>
              </a:ext>
            </a:extLst>
          </p:cNvPr>
          <p:cNvSpPr/>
          <p:nvPr/>
        </p:nvSpPr>
        <p:spPr>
          <a:xfrm>
            <a:off x="7519677" y="2583756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6078DD-397A-FFAA-2A1E-5D0E08C0E71A}"/>
              </a:ext>
            </a:extLst>
          </p:cNvPr>
          <p:cNvSpPr/>
          <p:nvPr/>
        </p:nvSpPr>
        <p:spPr>
          <a:xfrm>
            <a:off x="7837223" y="2583755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128D54-8A97-31DA-C6B7-3057A9F70443}"/>
              </a:ext>
            </a:extLst>
          </p:cNvPr>
          <p:cNvSpPr/>
          <p:nvPr/>
        </p:nvSpPr>
        <p:spPr>
          <a:xfrm>
            <a:off x="7837223" y="2898451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73D4D6-6265-ABDD-046A-19B342C6B190}"/>
              </a:ext>
            </a:extLst>
          </p:cNvPr>
          <p:cNvSpPr/>
          <p:nvPr/>
        </p:nvSpPr>
        <p:spPr>
          <a:xfrm>
            <a:off x="7519677" y="2898450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F27E54-04B8-5157-DB1C-2E7C307725E3}"/>
              </a:ext>
            </a:extLst>
          </p:cNvPr>
          <p:cNvSpPr/>
          <p:nvPr/>
        </p:nvSpPr>
        <p:spPr>
          <a:xfrm>
            <a:off x="8018855" y="21345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6C1516-62BC-823D-60E1-043A106B0923}"/>
              </a:ext>
            </a:extLst>
          </p:cNvPr>
          <p:cNvSpPr/>
          <p:nvPr/>
        </p:nvSpPr>
        <p:spPr>
          <a:xfrm>
            <a:off x="8336401" y="21345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28C39B-9941-6B58-0402-5C9C364192B4}"/>
              </a:ext>
            </a:extLst>
          </p:cNvPr>
          <p:cNvSpPr/>
          <p:nvPr/>
        </p:nvSpPr>
        <p:spPr>
          <a:xfrm>
            <a:off x="8472314" y="2269062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70AC52-9E4A-3379-28A8-96D229E64FE8}"/>
              </a:ext>
            </a:extLst>
          </p:cNvPr>
          <p:cNvSpPr/>
          <p:nvPr/>
        </p:nvSpPr>
        <p:spPr>
          <a:xfrm>
            <a:off x="8154768" y="2269061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4BC70B-6CFB-3589-E4C4-DB2D75ACEA3F}"/>
              </a:ext>
            </a:extLst>
          </p:cNvPr>
          <p:cNvSpPr/>
          <p:nvPr/>
        </p:nvSpPr>
        <p:spPr>
          <a:xfrm>
            <a:off x="8653946" y="21345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691829-0664-0134-B18C-7861C9947260}"/>
              </a:ext>
            </a:extLst>
          </p:cNvPr>
          <p:cNvSpPr/>
          <p:nvPr/>
        </p:nvSpPr>
        <p:spPr>
          <a:xfrm>
            <a:off x="8971492" y="2134574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9111AD-58FF-66C3-8542-71D3DD12AB7D}"/>
              </a:ext>
            </a:extLst>
          </p:cNvPr>
          <p:cNvSpPr/>
          <p:nvPr/>
        </p:nvSpPr>
        <p:spPr>
          <a:xfrm>
            <a:off x="9107405" y="2269062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AEDF570-A5D3-25B3-48C6-A49FB02E919F}"/>
              </a:ext>
            </a:extLst>
          </p:cNvPr>
          <p:cNvSpPr/>
          <p:nvPr/>
        </p:nvSpPr>
        <p:spPr>
          <a:xfrm>
            <a:off x="8789859" y="2269061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1B5E2F-F4EC-FFA5-763E-2EF5E24F021A}"/>
              </a:ext>
            </a:extLst>
          </p:cNvPr>
          <p:cNvSpPr/>
          <p:nvPr/>
        </p:nvSpPr>
        <p:spPr>
          <a:xfrm>
            <a:off x="8336400" y="24492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59C074-0C05-0DA4-2D14-DE62154E4E9F}"/>
              </a:ext>
            </a:extLst>
          </p:cNvPr>
          <p:cNvSpPr/>
          <p:nvPr/>
        </p:nvSpPr>
        <p:spPr>
          <a:xfrm>
            <a:off x="8472313" y="2583755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2D1A69-1FA0-32E5-1F4B-4D292FE4DF5D}"/>
              </a:ext>
            </a:extLst>
          </p:cNvPr>
          <p:cNvSpPr/>
          <p:nvPr/>
        </p:nvSpPr>
        <p:spPr>
          <a:xfrm>
            <a:off x="8653945" y="24492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3D397D-D127-B913-D3EB-56391E7C8768}"/>
              </a:ext>
            </a:extLst>
          </p:cNvPr>
          <p:cNvSpPr/>
          <p:nvPr/>
        </p:nvSpPr>
        <p:spPr>
          <a:xfrm>
            <a:off x="8971491" y="244926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A4BF87-AA9F-A026-46B2-1AE8153019A9}"/>
              </a:ext>
            </a:extLst>
          </p:cNvPr>
          <p:cNvSpPr/>
          <p:nvPr/>
        </p:nvSpPr>
        <p:spPr>
          <a:xfrm>
            <a:off x="8653945" y="27639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0DB72E-1309-39EF-7C68-91007C5906A8}"/>
              </a:ext>
            </a:extLst>
          </p:cNvPr>
          <p:cNvSpPr/>
          <p:nvPr/>
        </p:nvSpPr>
        <p:spPr>
          <a:xfrm>
            <a:off x="8971491" y="276396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FD4AACC-8616-4084-4507-7D91EFF170EA}"/>
              </a:ext>
            </a:extLst>
          </p:cNvPr>
          <p:cNvSpPr/>
          <p:nvPr/>
        </p:nvSpPr>
        <p:spPr>
          <a:xfrm>
            <a:off x="8789858" y="2583756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9B4AE6-B624-4634-6FF4-05753C006626}"/>
              </a:ext>
            </a:extLst>
          </p:cNvPr>
          <p:cNvSpPr/>
          <p:nvPr/>
        </p:nvSpPr>
        <p:spPr>
          <a:xfrm>
            <a:off x="9107404" y="2583755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39E5807-169E-6308-2557-DEC161A7764E}"/>
              </a:ext>
            </a:extLst>
          </p:cNvPr>
          <p:cNvSpPr/>
          <p:nvPr/>
        </p:nvSpPr>
        <p:spPr>
          <a:xfrm>
            <a:off x="9107404" y="2898451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E142EA9-38CA-F963-56D0-266F38B3D2DA}"/>
              </a:ext>
            </a:extLst>
          </p:cNvPr>
          <p:cNvSpPr/>
          <p:nvPr/>
        </p:nvSpPr>
        <p:spPr>
          <a:xfrm>
            <a:off x="8789858" y="2898450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4E65C3-967F-7C4E-794A-F1323F973AE4}"/>
              </a:ext>
            </a:extLst>
          </p:cNvPr>
          <p:cNvSpPr/>
          <p:nvPr/>
        </p:nvSpPr>
        <p:spPr>
          <a:xfrm>
            <a:off x="7066219" y="3078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237669-CE7C-8992-BC6A-42DFB12C64A8}"/>
              </a:ext>
            </a:extLst>
          </p:cNvPr>
          <p:cNvSpPr/>
          <p:nvPr/>
        </p:nvSpPr>
        <p:spPr>
          <a:xfrm>
            <a:off x="7066219" y="33933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8F0388-92EF-06A1-17D6-02AF7F32F302}"/>
              </a:ext>
            </a:extLst>
          </p:cNvPr>
          <p:cNvSpPr/>
          <p:nvPr/>
        </p:nvSpPr>
        <p:spPr>
          <a:xfrm>
            <a:off x="7202132" y="3213144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4C493C-19D8-EE8D-BF4C-EC63C7576B9C}"/>
              </a:ext>
            </a:extLst>
          </p:cNvPr>
          <p:cNvSpPr/>
          <p:nvPr/>
        </p:nvSpPr>
        <p:spPr>
          <a:xfrm>
            <a:off x="7202132" y="3527840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2C7D09-0B64-764D-9659-71B0B07E0AB7}"/>
              </a:ext>
            </a:extLst>
          </p:cNvPr>
          <p:cNvSpPr/>
          <p:nvPr/>
        </p:nvSpPr>
        <p:spPr>
          <a:xfrm>
            <a:off x="7383764" y="3078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DBB8E8-C438-9003-1CDE-E6D6C73DBA69}"/>
              </a:ext>
            </a:extLst>
          </p:cNvPr>
          <p:cNvSpPr/>
          <p:nvPr/>
        </p:nvSpPr>
        <p:spPr>
          <a:xfrm>
            <a:off x="7383764" y="33933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6E7DA3-348B-FBCD-94ED-5A28ACF61C7A}"/>
              </a:ext>
            </a:extLst>
          </p:cNvPr>
          <p:cNvSpPr/>
          <p:nvPr/>
        </p:nvSpPr>
        <p:spPr>
          <a:xfrm>
            <a:off x="7519677" y="3213145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6B16E49-429C-56E7-DD35-3339E81872B5}"/>
              </a:ext>
            </a:extLst>
          </p:cNvPr>
          <p:cNvSpPr/>
          <p:nvPr/>
        </p:nvSpPr>
        <p:spPr>
          <a:xfrm>
            <a:off x="7519677" y="3527839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537F32-90BE-2B04-1197-06D7E85520DE}"/>
              </a:ext>
            </a:extLst>
          </p:cNvPr>
          <p:cNvSpPr/>
          <p:nvPr/>
        </p:nvSpPr>
        <p:spPr>
          <a:xfrm>
            <a:off x="7066218" y="37080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3F87F-3FD0-F7AE-D722-B11BEEFC3CC0}"/>
              </a:ext>
            </a:extLst>
          </p:cNvPr>
          <p:cNvSpPr/>
          <p:nvPr/>
        </p:nvSpPr>
        <p:spPr>
          <a:xfrm>
            <a:off x="7066218" y="40227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274478-E838-C9E4-5809-62D7E2E4FA38}"/>
              </a:ext>
            </a:extLst>
          </p:cNvPr>
          <p:cNvSpPr/>
          <p:nvPr/>
        </p:nvSpPr>
        <p:spPr>
          <a:xfrm>
            <a:off x="7202131" y="3842533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5549EA3-1391-0E42-1919-8B565CAA6775}"/>
              </a:ext>
            </a:extLst>
          </p:cNvPr>
          <p:cNvSpPr/>
          <p:nvPr/>
        </p:nvSpPr>
        <p:spPr>
          <a:xfrm>
            <a:off x="7202131" y="4157229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61E454-1AC9-4A12-E5DB-F98BBB752CC7}"/>
              </a:ext>
            </a:extLst>
          </p:cNvPr>
          <p:cNvSpPr/>
          <p:nvPr/>
        </p:nvSpPr>
        <p:spPr>
          <a:xfrm>
            <a:off x="7383763" y="40227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9AEE194-3930-F34E-3FAD-FF4293EBA66B}"/>
              </a:ext>
            </a:extLst>
          </p:cNvPr>
          <p:cNvSpPr/>
          <p:nvPr/>
        </p:nvSpPr>
        <p:spPr>
          <a:xfrm>
            <a:off x="7701309" y="40227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865A08A-62CB-9445-2C29-E667BD36FE11}"/>
              </a:ext>
            </a:extLst>
          </p:cNvPr>
          <p:cNvSpPr/>
          <p:nvPr/>
        </p:nvSpPr>
        <p:spPr>
          <a:xfrm>
            <a:off x="7837222" y="4157229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EDA6D2-D0E0-ABE6-9D70-42244583A96C}"/>
              </a:ext>
            </a:extLst>
          </p:cNvPr>
          <p:cNvSpPr/>
          <p:nvPr/>
        </p:nvSpPr>
        <p:spPr>
          <a:xfrm>
            <a:off x="7519676" y="4157228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13815C-3E0D-00D1-CA48-1A3E1643BAA1}"/>
              </a:ext>
            </a:extLst>
          </p:cNvPr>
          <p:cNvSpPr/>
          <p:nvPr/>
        </p:nvSpPr>
        <p:spPr>
          <a:xfrm>
            <a:off x="8653945" y="3078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54DFCD-B26D-3DD5-F1C0-578E50FEDA0B}"/>
              </a:ext>
            </a:extLst>
          </p:cNvPr>
          <p:cNvSpPr/>
          <p:nvPr/>
        </p:nvSpPr>
        <p:spPr>
          <a:xfrm>
            <a:off x="8971491" y="307865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D50BC0-3434-C871-CD46-5898B075B7E3}"/>
              </a:ext>
            </a:extLst>
          </p:cNvPr>
          <p:cNvSpPr/>
          <p:nvPr/>
        </p:nvSpPr>
        <p:spPr>
          <a:xfrm>
            <a:off x="8971491" y="339335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AD2B9AE-5EA5-8088-B413-4C5AB32C43BF}"/>
              </a:ext>
            </a:extLst>
          </p:cNvPr>
          <p:cNvSpPr/>
          <p:nvPr/>
        </p:nvSpPr>
        <p:spPr>
          <a:xfrm>
            <a:off x="8789858" y="3213145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7B127C-E786-E8E9-FAD2-C08372993261}"/>
              </a:ext>
            </a:extLst>
          </p:cNvPr>
          <p:cNvSpPr/>
          <p:nvPr/>
        </p:nvSpPr>
        <p:spPr>
          <a:xfrm>
            <a:off x="9107404" y="3213144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570AE96-CB59-1AFF-2A00-EC410671C0EA}"/>
              </a:ext>
            </a:extLst>
          </p:cNvPr>
          <p:cNvSpPr/>
          <p:nvPr/>
        </p:nvSpPr>
        <p:spPr>
          <a:xfrm>
            <a:off x="9107404" y="3527840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DE08A5-AB92-8ACC-73ED-5C2D942DAB0F}"/>
              </a:ext>
            </a:extLst>
          </p:cNvPr>
          <p:cNvSpPr/>
          <p:nvPr/>
        </p:nvSpPr>
        <p:spPr>
          <a:xfrm>
            <a:off x="8018853" y="40227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F31EABE-3412-350C-C8E0-0053C335A1AD}"/>
              </a:ext>
            </a:extLst>
          </p:cNvPr>
          <p:cNvSpPr/>
          <p:nvPr/>
        </p:nvSpPr>
        <p:spPr>
          <a:xfrm>
            <a:off x="8336399" y="40227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B45BDB3-09B8-E38A-8C6D-E6000324BDE2}"/>
              </a:ext>
            </a:extLst>
          </p:cNvPr>
          <p:cNvSpPr/>
          <p:nvPr/>
        </p:nvSpPr>
        <p:spPr>
          <a:xfrm>
            <a:off x="8472312" y="4157229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35C733-7374-F264-B7CE-6C44F921E95E}"/>
              </a:ext>
            </a:extLst>
          </p:cNvPr>
          <p:cNvSpPr/>
          <p:nvPr/>
        </p:nvSpPr>
        <p:spPr>
          <a:xfrm>
            <a:off x="8154766" y="4157228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E6523B-FDAF-BF36-AA75-F8D18E3C957C}"/>
              </a:ext>
            </a:extLst>
          </p:cNvPr>
          <p:cNvSpPr/>
          <p:nvPr/>
        </p:nvSpPr>
        <p:spPr>
          <a:xfrm>
            <a:off x="8971490" y="3708045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CF3207-F8A4-CAC6-C147-4800BA1D8D54}"/>
              </a:ext>
            </a:extLst>
          </p:cNvPr>
          <p:cNvSpPr/>
          <p:nvPr/>
        </p:nvSpPr>
        <p:spPr>
          <a:xfrm>
            <a:off x="8653944" y="40227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804DC9-4016-2684-89C0-61C6EDDA88A3}"/>
              </a:ext>
            </a:extLst>
          </p:cNvPr>
          <p:cNvSpPr/>
          <p:nvPr/>
        </p:nvSpPr>
        <p:spPr>
          <a:xfrm>
            <a:off x="8971490" y="402274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B6311FF-32FA-BDC1-373F-1DD405E4E115}"/>
              </a:ext>
            </a:extLst>
          </p:cNvPr>
          <p:cNvSpPr/>
          <p:nvPr/>
        </p:nvSpPr>
        <p:spPr>
          <a:xfrm>
            <a:off x="9107403" y="3842533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9528635-C174-7598-4BB1-80FEBA1B7E5A}"/>
              </a:ext>
            </a:extLst>
          </p:cNvPr>
          <p:cNvSpPr/>
          <p:nvPr/>
        </p:nvSpPr>
        <p:spPr>
          <a:xfrm>
            <a:off x="9107403" y="4157229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D02FEA0-577F-8830-E677-D16813335637}"/>
              </a:ext>
            </a:extLst>
          </p:cNvPr>
          <p:cNvSpPr/>
          <p:nvPr/>
        </p:nvSpPr>
        <p:spPr>
          <a:xfrm>
            <a:off x="8789857" y="4157228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D86572E-40DE-F2ED-005D-59403BD52457}"/>
              </a:ext>
            </a:extLst>
          </p:cNvPr>
          <p:cNvSpPr/>
          <p:nvPr/>
        </p:nvSpPr>
        <p:spPr>
          <a:xfrm>
            <a:off x="8018853" y="24492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076702A-6C00-0130-8597-2B92E536A4AD}"/>
              </a:ext>
            </a:extLst>
          </p:cNvPr>
          <p:cNvSpPr/>
          <p:nvPr/>
        </p:nvSpPr>
        <p:spPr>
          <a:xfrm>
            <a:off x="8154766" y="2583756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526FAE-74EC-83BC-5210-0A371713BD8C}"/>
              </a:ext>
            </a:extLst>
          </p:cNvPr>
          <p:cNvSpPr/>
          <p:nvPr/>
        </p:nvSpPr>
        <p:spPr>
          <a:xfrm>
            <a:off x="8018850" y="276133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51DCA8-2336-85A7-AF72-3A0C2FC48D55}"/>
              </a:ext>
            </a:extLst>
          </p:cNvPr>
          <p:cNvSpPr/>
          <p:nvPr/>
        </p:nvSpPr>
        <p:spPr>
          <a:xfrm>
            <a:off x="8336396" y="276133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BE45ABD-C644-2365-9440-CF0FD052FD2A}"/>
              </a:ext>
            </a:extLst>
          </p:cNvPr>
          <p:cNvSpPr/>
          <p:nvPr/>
        </p:nvSpPr>
        <p:spPr>
          <a:xfrm>
            <a:off x="8154763" y="2895819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20BE133-F99F-4A34-1566-0771DAF54C51}"/>
              </a:ext>
            </a:extLst>
          </p:cNvPr>
          <p:cNvSpPr/>
          <p:nvPr/>
        </p:nvSpPr>
        <p:spPr>
          <a:xfrm>
            <a:off x="8472309" y="2895818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AD0269-ACD8-8918-2A19-C2611C8DC476}"/>
              </a:ext>
            </a:extLst>
          </p:cNvPr>
          <p:cNvSpPr/>
          <p:nvPr/>
        </p:nvSpPr>
        <p:spPr>
          <a:xfrm>
            <a:off x="7701305" y="30786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7DD121B-7045-C6B7-192D-EBD9F1E0B4BF}"/>
              </a:ext>
            </a:extLst>
          </p:cNvPr>
          <p:cNvSpPr/>
          <p:nvPr/>
        </p:nvSpPr>
        <p:spPr>
          <a:xfrm>
            <a:off x="8018851" y="30786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F44F5F5-D92A-5D6D-0098-ED89F90AEA99}"/>
              </a:ext>
            </a:extLst>
          </p:cNvPr>
          <p:cNvSpPr/>
          <p:nvPr/>
        </p:nvSpPr>
        <p:spPr>
          <a:xfrm>
            <a:off x="7837218" y="3213146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5A90828-EDAC-C6AC-5F0B-FFD9CFF5D6A1}"/>
              </a:ext>
            </a:extLst>
          </p:cNvPr>
          <p:cNvSpPr/>
          <p:nvPr/>
        </p:nvSpPr>
        <p:spPr>
          <a:xfrm>
            <a:off x="8154764" y="3213145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EECC363-8EF1-449B-2488-68C0AB0B675D}"/>
              </a:ext>
            </a:extLst>
          </p:cNvPr>
          <p:cNvSpPr/>
          <p:nvPr/>
        </p:nvSpPr>
        <p:spPr>
          <a:xfrm>
            <a:off x="8336396" y="30786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24B284-C5AC-F108-FF89-024F0ADFE342}"/>
              </a:ext>
            </a:extLst>
          </p:cNvPr>
          <p:cNvSpPr/>
          <p:nvPr/>
        </p:nvSpPr>
        <p:spPr>
          <a:xfrm>
            <a:off x="8472309" y="3213146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C766790-6E96-FB8A-D5B0-6D8D11BA2B8B}"/>
              </a:ext>
            </a:extLst>
          </p:cNvPr>
          <p:cNvSpPr/>
          <p:nvPr/>
        </p:nvSpPr>
        <p:spPr>
          <a:xfrm>
            <a:off x="7701300" y="3393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FA26622-2DE2-5470-C4B0-9A2C7204DB2D}"/>
              </a:ext>
            </a:extLst>
          </p:cNvPr>
          <p:cNvSpPr/>
          <p:nvPr/>
        </p:nvSpPr>
        <p:spPr>
          <a:xfrm>
            <a:off x="8018846" y="3393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D988FE9-1797-036F-52C0-333D6D235490}"/>
              </a:ext>
            </a:extLst>
          </p:cNvPr>
          <p:cNvSpPr/>
          <p:nvPr/>
        </p:nvSpPr>
        <p:spPr>
          <a:xfrm>
            <a:off x="8154759" y="3527837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247A3CF-E2A5-0D41-4327-03A47066277B}"/>
              </a:ext>
            </a:extLst>
          </p:cNvPr>
          <p:cNvSpPr/>
          <p:nvPr/>
        </p:nvSpPr>
        <p:spPr>
          <a:xfrm>
            <a:off x="7837213" y="3527836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E61DFE3-E073-8432-67A6-D32E211BF373}"/>
              </a:ext>
            </a:extLst>
          </p:cNvPr>
          <p:cNvSpPr/>
          <p:nvPr/>
        </p:nvSpPr>
        <p:spPr>
          <a:xfrm>
            <a:off x="8336391" y="339334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DE3B700-94B5-223D-5F0B-FC0CE489A77B}"/>
              </a:ext>
            </a:extLst>
          </p:cNvPr>
          <p:cNvSpPr/>
          <p:nvPr/>
        </p:nvSpPr>
        <p:spPr>
          <a:xfrm>
            <a:off x="8472304" y="3527836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3C12C88-AD41-5422-D81E-17F9EA909565}"/>
              </a:ext>
            </a:extLst>
          </p:cNvPr>
          <p:cNvSpPr/>
          <p:nvPr/>
        </p:nvSpPr>
        <p:spPr>
          <a:xfrm>
            <a:off x="8653944" y="33933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D2B126-9A7A-0341-F0C9-778A4A9ED9C1}"/>
              </a:ext>
            </a:extLst>
          </p:cNvPr>
          <p:cNvSpPr/>
          <p:nvPr/>
        </p:nvSpPr>
        <p:spPr>
          <a:xfrm>
            <a:off x="8789857" y="3527838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C424A8-5EC2-A6F8-9CC9-FF8CDE8A51B6}"/>
              </a:ext>
            </a:extLst>
          </p:cNvPr>
          <p:cNvSpPr/>
          <p:nvPr/>
        </p:nvSpPr>
        <p:spPr>
          <a:xfrm>
            <a:off x="7383750" y="370804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FEC0862-6A65-52DF-17DD-5CBDCA51252A}"/>
              </a:ext>
            </a:extLst>
          </p:cNvPr>
          <p:cNvSpPr/>
          <p:nvPr/>
        </p:nvSpPr>
        <p:spPr>
          <a:xfrm>
            <a:off x="7701296" y="370804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DF08490-5494-6A52-BA17-BB381E5CBE3C}"/>
              </a:ext>
            </a:extLst>
          </p:cNvPr>
          <p:cNvSpPr/>
          <p:nvPr/>
        </p:nvSpPr>
        <p:spPr>
          <a:xfrm>
            <a:off x="7519663" y="3842529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04329F2-DD5E-AA22-E167-95C79AFC07FB}"/>
              </a:ext>
            </a:extLst>
          </p:cNvPr>
          <p:cNvSpPr/>
          <p:nvPr/>
        </p:nvSpPr>
        <p:spPr>
          <a:xfrm>
            <a:off x="7837209" y="3842528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C77513F-BA21-1BBB-D7F9-06BDFA5157E0}"/>
              </a:ext>
            </a:extLst>
          </p:cNvPr>
          <p:cNvSpPr/>
          <p:nvPr/>
        </p:nvSpPr>
        <p:spPr>
          <a:xfrm>
            <a:off x="8018833" y="37080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E5E7ABC-E7FD-DC32-8FF6-A529DCDEB953}"/>
              </a:ext>
            </a:extLst>
          </p:cNvPr>
          <p:cNvSpPr/>
          <p:nvPr/>
        </p:nvSpPr>
        <p:spPr>
          <a:xfrm>
            <a:off x="8336379" y="370804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284A3E5-4181-2D5B-87AE-44765F92E754}"/>
              </a:ext>
            </a:extLst>
          </p:cNvPr>
          <p:cNvSpPr/>
          <p:nvPr/>
        </p:nvSpPr>
        <p:spPr>
          <a:xfrm>
            <a:off x="8154746" y="3842531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ECC97E0-F010-2C2A-58C1-08A6371D9B94}"/>
              </a:ext>
            </a:extLst>
          </p:cNvPr>
          <p:cNvSpPr/>
          <p:nvPr/>
        </p:nvSpPr>
        <p:spPr>
          <a:xfrm>
            <a:off x="8472292" y="3842530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D036BE-DA71-716B-4465-A2D4F23222B8}"/>
              </a:ext>
            </a:extLst>
          </p:cNvPr>
          <p:cNvSpPr/>
          <p:nvPr/>
        </p:nvSpPr>
        <p:spPr>
          <a:xfrm>
            <a:off x="8653945" y="370804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A84621E-BB86-6F04-54F4-9044114F962E}"/>
              </a:ext>
            </a:extLst>
          </p:cNvPr>
          <p:cNvSpPr/>
          <p:nvPr/>
        </p:nvSpPr>
        <p:spPr>
          <a:xfrm>
            <a:off x="8789858" y="3842531"/>
            <a:ext cx="45719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C27AA14-EEC0-A740-C852-876E85DA0670}"/>
              </a:ext>
            </a:extLst>
          </p:cNvPr>
          <p:cNvSpPr/>
          <p:nvPr/>
        </p:nvSpPr>
        <p:spPr>
          <a:xfrm>
            <a:off x="7043359" y="2426410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35A0522-2BF7-8550-9CDB-BA03CD80281C}"/>
              </a:ext>
            </a:extLst>
          </p:cNvPr>
          <p:cNvSpPr/>
          <p:nvPr/>
        </p:nvSpPr>
        <p:spPr>
          <a:xfrm>
            <a:off x="7678450" y="2426410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E065483-CAB2-3024-F641-B3DCB0621623}"/>
              </a:ext>
            </a:extLst>
          </p:cNvPr>
          <p:cNvSpPr/>
          <p:nvPr/>
        </p:nvSpPr>
        <p:spPr>
          <a:xfrm>
            <a:off x="7360904" y="2426409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420AF59-DFE1-352D-D083-1478C48F67D7}"/>
              </a:ext>
            </a:extLst>
          </p:cNvPr>
          <p:cNvSpPr/>
          <p:nvPr/>
        </p:nvSpPr>
        <p:spPr>
          <a:xfrm>
            <a:off x="7043358" y="2741103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9219532-F509-DCF6-0804-1B25F1DB22C3}"/>
              </a:ext>
            </a:extLst>
          </p:cNvPr>
          <p:cNvSpPr/>
          <p:nvPr/>
        </p:nvSpPr>
        <p:spPr>
          <a:xfrm>
            <a:off x="7043358" y="3055799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9CD9C4A-1B33-727F-9A3A-AEB94BE0DE71}"/>
              </a:ext>
            </a:extLst>
          </p:cNvPr>
          <p:cNvSpPr/>
          <p:nvPr/>
        </p:nvSpPr>
        <p:spPr>
          <a:xfrm>
            <a:off x="7360903" y="2741104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02D2FD8-E86E-4B94-7430-62F137423981}"/>
              </a:ext>
            </a:extLst>
          </p:cNvPr>
          <p:cNvSpPr/>
          <p:nvPr/>
        </p:nvSpPr>
        <p:spPr>
          <a:xfrm>
            <a:off x="7678449" y="2741103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65799DD-7339-3B25-D3DC-DB52BF897779}"/>
              </a:ext>
            </a:extLst>
          </p:cNvPr>
          <p:cNvSpPr/>
          <p:nvPr/>
        </p:nvSpPr>
        <p:spPr>
          <a:xfrm>
            <a:off x="7678449" y="3055799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D4D4F-6DDA-8D03-A54D-8041A790D863}"/>
              </a:ext>
            </a:extLst>
          </p:cNvPr>
          <p:cNvSpPr/>
          <p:nvPr/>
        </p:nvSpPr>
        <p:spPr>
          <a:xfrm>
            <a:off x="7360903" y="3055798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658B2CD-FD14-D0D3-EE4F-192C76E717D5}"/>
              </a:ext>
            </a:extLst>
          </p:cNvPr>
          <p:cNvSpPr/>
          <p:nvPr/>
        </p:nvSpPr>
        <p:spPr>
          <a:xfrm>
            <a:off x="8313540" y="2426410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A6CB03F-4E25-E6D9-DB80-A26C1DE795DB}"/>
              </a:ext>
            </a:extLst>
          </p:cNvPr>
          <p:cNvSpPr/>
          <p:nvPr/>
        </p:nvSpPr>
        <p:spPr>
          <a:xfrm>
            <a:off x="7995994" y="2426409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1F6ACAB9-3082-4BE5-B5FA-87480547B6A6}"/>
              </a:ext>
            </a:extLst>
          </p:cNvPr>
          <p:cNvSpPr/>
          <p:nvPr/>
        </p:nvSpPr>
        <p:spPr>
          <a:xfrm>
            <a:off x="8948631" y="2426410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3FD108C-D204-9F14-3A3C-D03D6BAE646F}"/>
              </a:ext>
            </a:extLst>
          </p:cNvPr>
          <p:cNvSpPr/>
          <p:nvPr/>
        </p:nvSpPr>
        <p:spPr>
          <a:xfrm>
            <a:off x="8631085" y="2426409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5A04CCE-E9B1-1C23-1896-134311E8902C}"/>
              </a:ext>
            </a:extLst>
          </p:cNvPr>
          <p:cNvSpPr/>
          <p:nvPr/>
        </p:nvSpPr>
        <p:spPr>
          <a:xfrm>
            <a:off x="8313539" y="2741103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7B919E7-A866-9547-45C5-7436A6E00960}"/>
              </a:ext>
            </a:extLst>
          </p:cNvPr>
          <p:cNvSpPr/>
          <p:nvPr/>
        </p:nvSpPr>
        <p:spPr>
          <a:xfrm>
            <a:off x="8631084" y="2741104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DC35ED4-37E6-4605-8337-307C45950A9B}"/>
              </a:ext>
            </a:extLst>
          </p:cNvPr>
          <p:cNvSpPr/>
          <p:nvPr/>
        </p:nvSpPr>
        <p:spPr>
          <a:xfrm>
            <a:off x="8948630" y="2741103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D470339-B2D5-B761-01BF-A34A5ECCDC59}"/>
              </a:ext>
            </a:extLst>
          </p:cNvPr>
          <p:cNvSpPr/>
          <p:nvPr/>
        </p:nvSpPr>
        <p:spPr>
          <a:xfrm>
            <a:off x="8948630" y="3055799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F8C34DC-9DFE-713A-1780-9FE33A654EEF}"/>
              </a:ext>
            </a:extLst>
          </p:cNvPr>
          <p:cNvSpPr/>
          <p:nvPr/>
        </p:nvSpPr>
        <p:spPr>
          <a:xfrm>
            <a:off x="8631084" y="3055798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2B59502-FE8C-2663-D425-5E172E0BBC22}"/>
              </a:ext>
            </a:extLst>
          </p:cNvPr>
          <p:cNvSpPr/>
          <p:nvPr/>
        </p:nvSpPr>
        <p:spPr>
          <a:xfrm>
            <a:off x="7043358" y="3370492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0D6DDF0-8641-074E-05E1-FD9057109EC4}"/>
              </a:ext>
            </a:extLst>
          </p:cNvPr>
          <p:cNvSpPr/>
          <p:nvPr/>
        </p:nvSpPr>
        <p:spPr>
          <a:xfrm>
            <a:off x="7043358" y="3685188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3CDF2C2-11F1-3933-B60C-93026AA9A2F1}"/>
              </a:ext>
            </a:extLst>
          </p:cNvPr>
          <p:cNvSpPr/>
          <p:nvPr/>
        </p:nvSpPr>
        <p:spPr>
          <a:xfrm>
            <a:off x="7360903" y="3370493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2CBBEAD-37B9-02FB-6959-4D08ACC3DEF0}"/>
              </a:ext>
            </a:extLst>
          </p:cNvPr>
          <p:cNvSpPr/>
          <p:nvPr/>
        </p:nvSpPr>
        <p:spPr>
          <a:xfrm>
            <a:off x="7360903" y="3685187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D30540A-6E0B-2E7E-011A-3C5C7C56FB3A}"/>
              </a:ext>
            </a:extLst>
          </p:cNvPr>
          <p:cNvSpPr/>
          <p:nvPr/>
        </p:nvSpPr>
        <p:spPr>
          <a:xfrm>
            <a:off x="7043357" y="3999881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3E1B492-2289-7825-A57D-EC35D5B72358}"/>
              </a:ext>
            </a:extLst>
          </p:cNvPr>
          <p:cNvSpPr/>
          <p:nvPr/>
        </p:nvSpPr>
        <p:spPr>
          <a:xfrm>
            <a:off x="7043357" y="4314577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DD48038-E88C-7C50-F6ED-38652F0FBAE3}"/>
              </a:ext>
            </a:extLst>
          </p:cNvPr>
          <p:cNvSpPr/>
          <p:nvPr/>
        </p:nvSpPr>
        <p:spPr>
          <a:xfrm>
            <a:off x="7678448" y="4314577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CB1F194-58C0-F3CD-AF2F-E13081C5B8F3}"/>
              </a:ext>
            </a:extLst>
          </p:cNvPr>
          <p:cNvSpPr/>
          <p:nvPr/>
        </p:nvSpPr>
        <p:spPr>
          <a:xfrm>
            <a:off x="7360902" y="4314576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5405EBB-E0BA-470D-4D6A-3703B8A96386}"/>
              </a:ext>
            </a:extLst>
          </p:cNvPr>
          <p:cNvSpPr/>
          <p:nvPr/>
        </p:nvSpPr>
        <p:spPr>
          <a:xfrm>
            <a:off x="8631084" y="3370493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756E643-66FF-24A0-32F3-D97877788A54}"/>
              </a:ext>
            </a:extLst>
          </p:cNvPr>
          <p:cNvSpPr/>
          <p:nvPr/>
        </p:nvSpPr>
        <p:spPr>
          <a:xfrm>
            <a:off x="8948630" y="3370492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FAD34DE-21E4-9316-E693-F2F4379019A0}"/>
              </a:ext>
            </a:extLst>
          </p:cNvPr>
          <p:cNvSpPr/>
          <p:nvPr/>
        </p:nvSpPr>
        <p:spPr>
          <a:xfrm>
            <a:off x="8948630" y="3685188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30364F0-6995-9748-0826-5554B8A543FA}"/>
              </a:ext>
            </a:extLst>
          </p:cNvPr>
          <p:cNvSpPr/>
          <p:nvPr/>
        </p:nvSpPr>
        <p:spPr>
          <a:xfrm>
            <a:off x="8313538" y="4314577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7AB9339-4C02-E1C8-7A2A-5E0BDFB249CA}"/>
              </a:ext>
            </a:extLst>
          </p:cNvPr>
          <p:cNvSpPr/>
          <p:nvPr/>
        </p:nvSpPr>
        <p:spPr>
          <a:xfrm>
            <a:off x="7995992" y="4314576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7442D35-947C-B1B6-000C-FC01BF0C80B6}"/>
              </a:ext>
            </a:extLst>
          </p:cNvPr>
          <p:cNvSpPr/>
          <p:nvPr/>
        </p:nvSpPr>
        <p:spPr>
          <a:xfrm>
            <a:off x="8948629" y="3999881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45BBA40-71BC-49E9-3199-25FF003CFB14}"/>
              </a:ext>
            </a:extLst>
          </p:cNvPr>
          <p:cNvSpPr/>
          <p:nvPr/>
        </p:nvSpPr>
        <p:spPr>
          <a:xfrm>
            <a:off x="8948629" y="4314577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6ED64ABD-839F-9FBC-3905-1777F07A33CA}"/>
              </a:ext>
            </a:extLst>
          </p:cNvPr>
          <p:cNvSpPr/>
          <p:nvPr/>
        </p:nvSpPr>
        <p:spPr>
          <a:xfrm>
            <a:off x="8631083" y="4314576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A978666-16F0-7D6E-1430-A8B8A3FD348B}"/>
              </a:ext>
            </a:extLst>
          </p:cNvPr>
          <p:cNvSpPr/>
          <p:nvPr/>
        </p:nvSpPr>
        <p:spPr>
          <a:xfrm>
            <a:off x="7995992" y="2741104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96B2225-52C9-61F1-8755-3BC001CBDFCD}"/>
              </a:ext>
            </a:extLst>
          </p:cNvPr>
          <p:cNvSpPr/>
          <p:nvPr/>
        </p:nvSpPr>
        <p:spPr>
          <a:xfrm>
            <a:off x="7995989" y="3053167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6812C73-AADD-E547-3287-BF26FD60B06E}"/>
              </a:ext>
            </a:extLst>
          </p:cNvPr>
          <p:cNvSpPr/>
          <p:nvPr/>
        </p:nvSpPr>
        <p:spPr>
          <a:xfrm>
            <a:off x="8313535" y="3053166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F86C84B-678D-3DCA-C4A7-2734BBD3E788}"/>
              </a:ext>
            </a:extLst>
          </p:cNvPr>
          <p:cNvSpPr/>
          <p:nvPr/>
        </p:nvSpPr>
        <p:spPr>
          <a:xfrm>
            <a:off x="7678444" y="3370494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D47F16D-3E57-6AE5-7927-537A515DA6CB}"/>
              </a:ext>
            </a:extLst>
          </p:cNvPr>
          <p:cNvSpPr/>
          <p:nvPr/>
        </p:nvSpPr>
        <p:spPr>
          <a:xfrm>
            <a:off x="7995990" y="3370493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5458D539-281B-8068-FB51-61CE13802A74}"/>
              </a:ext>
            </a:extLst>
          </p:cNvPr>
          <p:cNvSpPr/>
          <p:nvPr/>
        </p:nvSpPr>
        <p:spPr>
          <a:xfrm>
            <a:off x="8313535" y="3370494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2BEA844-120D-8258-5A6B-DF808F08768A}"/>
              </a:ext>
            </a:extLst>
          </p:cNvPr>
          <p:cNvSpPr/>
          <p:nvPr/>
        </p:nvSpPr>
        <p:spPr>
          <a:xfrm>
            <a:off x="7995985" y="3685185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AB00BF1-D8AD-DD3B-9B9F-78E48805FD2B}"/>
              </a:ext>
            </a:extLst>
          </p:cNvPr>
          <p:cNvSpPr/>
          <p:nvPr/>
        </p:nvSpPr>
        <p:spPr>
          <a:xfrm>
            <a:off x="7678439" y="3685184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C53F575-7E6E-8143-777E-F2BC094714D5}"/>
              </a:ext>
            </a:extLst>
          </p:cNvPr>
          <p:cNvSpPr/>
          <p:nvPr/>
        </p:nvSpPr>
        <p:spPr>
          <a:xfrm>
            <a:off x="8313530" y="3685184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534392D-8E1C-BF3C-71C9-918F96402639}"/>
              </a:ext>
            </a:extLst>
          </p:cNvPr>
          <p:cNvSpPr/>
          <p:nvPr/>
        </p:nvSpPr>
        <p:spPr>
          <a:xfrm>
            <a:off x="8631083" y="3685186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37AD035-6CCE-FD97-4CAD-FA108D05B1D7}"/>
              </a:ext>
            </a:extLst>
          </p:cNvPr>
          <p:cNvSpPr/>
          <p:nvPr/>
        </p:nvSpPr>
        <p:spPr>
          <a:xfrm>
            <a:off x="7360889" y="3999877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15DC9DA-4CF6-D6DE-D90A-D920CA7F4554}"/>
              </a:ext>
            </a:extLst>
          </p:cNvPr>
          <p:cNvSpPr/>
          <p:nvPr/>
        </p:nvSpPr>
        <p:spPr>
          <a:xfrm>
            <a:off x="7678435" y="3999876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29AFDA1-A615-62FE-1D64-D2B536453773}"/>
              </a:ext>
            </a:extLst>
          </p:cNvPr>
          <p:cNvSpPr/>
          <p:nvPr/>
        </p:nvSpPr>
        <p:spPr>
          <a:xfrm>
            <a:off x="7995972" y="3999879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742163B-7DE7-DD1B-DD1B-0087144CD8C3}"/>
              </a:ext>
            </a:extLst>
          </p:cNvPr>
          <p:cNvSpPr/>
          <p:nvPr/>
        </p:nvSpPr>
        <p:spPr>
          <a:xfrm>
            <a:off x="8313518" y="3999878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0E02CDB-5AD8-C589-9DAE-613FDEA2276C}"/>
              </a:ext>
            </a:extLst>
          </p:cNvPr>
          <p:cNvSpPr/>
          <p:nvPr/>
        </p:nvSpPr>
        <p:spPr>
          <a:xfrm>
            <a:off x="8631084" y="3999879"/>
            <a:ext cx="45719" cy="457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B067356-E88F-8836-F0FA-0A8A622D19CB}"/>
              </a:ext>
            </a:extLst>
          </p:cNvPr>
          <p:cNvSpPr/>
          <p:nvPr/>
        </p:nvSpPr>
        <p:spPr>
          <a:xfrm>
            <a:off x="7066218" y="2123142"/>
            <a:ext cx="1905272" cy="32349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D45F6E8-BF2B-6C90-ED63-F1C15440B62F}"/>
              </a:ext>
            </a:extLst>
          </p:cNvPr>
          <p:cNvSpPr/>
          <p:nvPr/>
        </p:nvSpPr>
        <p:spPr>
          <a:xfrm>
            <a:off x="8971487" y="2134571"/>
            <a:ext cx="317546" cy="220286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3A31783-E0AB-2B64-8A36-6529C8E52983}"/>
                  </a:ext>
                </a:extLst>
              </p:cNvPr>
              <p:cNvSpPr txBox="1"/>
              <p:nvPr/>
            </p:nvSpPr>
            <p:spPr>
              <a:xfrm>
                <a:off x="6991676" y="4436686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3A31783-E0AB-2B64-8A36-6529C8E52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76" y="4436686"/>
                <a:ext cx="149079" cy="215444"/>
              </a:xfrm>
              <a:prstGeom prst="rect">
                <a:avLst/>
              </a:prstGeom>
              <a:blipFill>
                <a:blip r:embed="rId2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A942E4A-7EA7-9623-3C05-CE6464B41D5F}"/>
                  </a:ext>
                </a:extLst>
              </p:cNvPr>
              <p:cNvSpPr txBox="1"/>
              <p:nvPr/>
            </p:nvSpPr>
            <p:spPr>
              <a:xfrm>
                <a:off x="7309208" y="4436686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A942E4A-7EA7-9623-3C05-CE6464B41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08" y="4436686"/>
                <a:ext cx="149079" cy="215444"/>
              </a:xfrm>
              <a:prstGeom prst="rect">
                <a:avLst/>
              </a:prstGeom>
              <a:blipFill>
                <a:blip r:embed="rId3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DD96795-D6F1-EFC4-06FE-25CCCA4EB2A3}"/>
                  </a:ext>
                </a:extLst>
              </p:cNvPr>
              <p:cNvSpPr txBox="1"/>
              <p:nvPr/>
            </p:nvSpPr>
            <p:spPr>
              <a:xfrm>
                <a:off x="7649619" y="4436686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DD96795-D6F1-EFC4-06FE-25CCCA4E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619" y="4436686"/>
                <a:ext cx="149079" cy="215444"/>
              </a:xfrm>
              <a:prstGeom prst="rect">
                <a:avLst/>
              </a:prstGeom>
              <a:blipFill>
                <a:blip r:embed="rId4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8376327-5A35-842E-767E-A2C92C2E46F3}"/>
                  </a:ext>
                </a:extLst>
              </p:cNvPr>
              <p:cNvSpPr txBox="1"/>
              <p:nvPr/>
            </p:nvSpPr>
            <p:spPr>
              <a:xfrm>
                <a:off x="7967151" y="4436686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8376327-5A35-842E-767E-A2C92C2E4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51" y="4436686"/>
                <a:ext cx="149079" cy="215444"/>
              </a:xfrm>
              <a:prstGeom prst="rect">
                <a:avLst/>
              </a:prstGeom>
              <a:blipFill>
                <a:blip r:embed="rId5"/>
                <a:stretch>
                  <a:fillRect l="-25000" r="-25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F891E36-CFB1-0BAD-EE52-94F0D5AD95DF}"/>
                  </a:ext>
                </a:extLst>
              </p:cNvPr>
              <p:cNvSpPr txBox="1"/>
              <p:nvPr/>
            </p:nvSpPr>
            <p:spPr>
              <a:xfrm>
                <a:off x="8261839" y="4434053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F891E36-CFB1-0BAD-EE52-94F0D5AD9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9" y="4434053"/>
                <a:ext cx="149079" cy="215444"/>
              </a:xfrm>
              <a:prstGeom prst="rect">
                <a:avLst/>
              </a:prstGeom>
              <a:blipFill>
                <a:blip r:embed="rId6"/>
                <a:stretch>
                  <a:fillRect l="-24000" r="-20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C2EAF83-1223-08B9-89F1-34044AB460CC}"/>
                  </a:ext>
                </a:extLst>
              </p:cNvPr>
              <p:cNvSpPr txBox="1"/>
              <p:nvPr/>
            </p:nvSpPr>
            <p:spPr>
              <a:xfrm>
                <a:off x="8579371" y="4434053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C2EAF83-1223-08B9-89F1-34044AB46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371" y="4434053"/>
                <a:ext cx="149079" cy="215444"/>
              </a:xfrm>
              <a:prstGeom prst="rect">
                <a:avLst/>
              </a:prstGeom>
              <a:blipFill>
                <a:blip r:embed="rId7"/>
                <a:stretch>
                  <a:fillRect l="-24000" r="-24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813C081-54F0-2965-BB66-388D2B78C15E}"/>
                  </a:ext>
                </a:extLst>
              </p:cNvPr>
              <p:cNvSpPr txBox="1"/>
              <p:nvPr/>
            </p:nvSpPr>
            <p:spPr>
              <a:xfrm>
                <a:off x="8919782" y="4434053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813C081-54F0-2965-BB66-388D2B78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782" y="4434053"/>
                <a:ext cx="149079" cy="215444"/>
              </a:xfrm>
              <a:prstGeom prst="rect">
                <a:avLst/>
              </a:prstGeom>
              <a:blipFill>
                <a:blip r:embed="rId8"/>
                <a:stretch>
                  <a:fillRect l="-24000" r="-20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B798660-FA3E-5B3F-997A-A360B6732157}"/>
                  </a:ext>
                </a:extLst>
              </p:cNvPr>
              <p:cNvSpPr txBox="1"/>
              <p:nvPr/>
            </p:nvSpPr>
            <p:spPr>
              <a:xfrm>
                <a:off x="9237314" y="4434053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B798660-FA3E-5B3F-997A-A360B6732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314" y="4434053"/>
                <a:ext cx="149079" cy="215444"/>
              </a:xfrm>
              <a:prstGeom prst="rect">
                <a:avLst/>
              </a:prstGeom>
              <a:blipFill>
                <a:blip r:embed="rId9"/>
                <a:stretch>
                  <a:fillRect l="-24000" r="-20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43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51" grpId="0" animBg="1"/>
      <p:bldP spid="51" grpId="1" animBg="1"/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4" grpId="0" animBg="1"/>
      <p:bldP spid="64" grpId="1" animBg="1"/>
      <p:bldP spid="65" grpId="0" animBg="1"/>
      <p:bldP spid="65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3" grpId="0" animBg="1"/>
      <p:bldP spid="73" grpId="1" animBg="1"/>
      <p:bldP spid="76" grpId="0" animBg="1"/>
      <p:bldP spid="76" grpId="1" animBg="1"/>
      <p:bldP spid="77" grpId="0" animBg="1"/>
      <p:bldP spid="77" grpId="1" animBg="1"/>
      <p:bldP spid="80" grpId="0" animBg="1"/>
      <p:bldP spid="80" grpId="1" animBg="1"/>
      <p:bldP spid="81" grpId="0" animBg="1"/>
      <p:bldP spid="81" grpId="1" animBg="1"/>
      <p:bldP spid="83" grpId="0" animBg="1"/>
      <p:bldP spid="83" grpId="1" animBg="1"/>
      <p:bldP spid="86" grpId="0" animBg="1"/>
      <p:bldP spid="86" grpId="1" animBg="1"/>
      <p:bldP spid="87" grpId="0" animBg="1"/>
      <p:bldP spid="87" grpId="1" animBg="1"/>
      <p:bldP spid="89" grpId="0" animBg="1"/>
      <p:bldP spid="89" grpId="1" animBg="1"/>
      <p:bldP spid="91" grpId="0" animBg="1"/>
      <p:bldP spid="91" grpId="1" animBg="1"/>
      <p:bldP spid="94" grpId="0" animBg="1"/>
      <p:bldP spid="94" grpId="1" animBg="1"/>
      <p:bldP spid="95" grpId="0" animBg="1"/>
      <p:bldP spid="95" grpId="1" animBg="1"/>
      <p:bldP spid="98" grpId="0" animBg="1"/>
      <p:bldP spid="98" grpId="1" animBg="1"/>
      <p:bldP spid="99" grpId="0" animBg="1"/>
      <p:bldP spid="99" grpId="1" animBg="1"/>
      <p:bldP spid="101" grpId="0" animBg="1"/>
      <p:bldP spid="101" grpId="1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2CCD-4AFE-76AE-D481-1AAEE398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Растерізація Пікселів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F00C9-4A83-D169-A948-D2A6F3389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67041" cy="4351337"/>
          </a:xfrm>
        </p:spPr>
        <p:txBody>
          <a:bodyPr/>
          <a:lstStyle/>
          <a:p>
            <a:r>
              <a:rPr lang="uk-UA" dirty="0"/>
              <a:t>Якщо ми знайдемо формулу яка вкаже нам чи точка є всередині трикутника, то ми можемо доповнити нашого трикутника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C1FD0A-B097-272F-8403-3B9FB143AF51}"/>
              </a:ext>
            </a:extLst>
          </p:cNvPr>
          <p:cNvSpPr/>
          <p:nvPr/>
        </p:nvSpPr>
        <p:spPr>
          <a:xfrm>
            <a:off x="6852924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B7A5D-6253-0AC8-974D-E2C5D4A6B3B5}"/>
              </a:ext>
            </a:extLst>
          </p:cNvPr>
          <p:cNvSpPr/>
          <p:nvPr/>
        </p:nvSpPr>
        <p:spPr>
          <a:xfrm>
            <a:off x="7170470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2E816-A073-DEBB-487A-5933C72FD460}"/>
              </a:ext>
            </a:extLst>
          </p:cNvPr>
          <p:cNvSpPr/>
          <p:nvPr/>
        </p:nvSpPr>
        <p:spPr>
          <a:xfrm>
            <a:off x="6852924" y="2897579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14C671-A287-F224-ECC0-7DFBC5D8A025}"/>
              </a:ext>
            </a:extLst>
          </p:cNvPr>
          <p:cNvSpPr/>
          <p:nvPr/>
        </p:nvSpPr>
        <p:spPr>
          <a:xfrm>
            <a:off x="7170470" y="2897579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2DB916-DABC-51F3-19C1-F95DB70DDEEC}"/>
              </a:ext>
            </a:extLst>
          </p:cNvPr>
          <p:cNvSpPr/>
          <p:nvPr/>
        </p:nvSpPr>
        <p:spPr>
          <a:xfrm>
            <a:off x="6988837" y="27173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7CB966-CCC1-4285-270D-04BD13973196}"/>
              </a:ext>
            </a:extLst>
          </p:cNvPr>
          <p:cNvSpPr/>
          <p:nvPr/>
        </p:nvSpPr>
        <p:spPr>
          <a:xfrm>
            <a:off x="7306383" y="27173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565DB5-118B-DBEB-E00E-059A91CF92FC}"/>
              </a:ext>
            </a:extLst>
          </p:cNvPr>
          <p:cNvSpPr/>
          <p:nvPr/>
        </p:nvSpPr>
        <p:spPr>
          <a:xfrm>
            <a:off x="7306383" y="303206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48F79-1591-D666-8DFD-621B7710F174}"/>
              </a:ext>
            </a:extLst>
          </p:cNvPr>
          <p:cNvSpPr/>
          <p:nvPr/>
        </p:nvSpPr>
        <p:spPr>
          <a:xfrm>
            <a:off x="6988837" y="303206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05A7B7-A2E6-CA7B-9DBB-44C8393ADF7F}"/>
              </a:ext>
            </a:extLst>
          </p:cNvPr>
          <p:cNvSpPr/>
          <p:nvPr/>
        </p:nvSpPr>
        <p:spPr>
          <a:xfrm>
            <a:off x="7488015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ADA2B-C45E-5A01-4B81-8061F175E89A}"/>
              </a:ext>
            </a:extLst>
          </p:cNvPr>
          <p:cNvSpPr/>
          <p:nvPr/>
        </p:nvSpPr>
        <p:spPr>
          <a:xfrm>
            <a:off x="7805561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70CA41-BB31-C066-CC67-E2C0B2F464E8}"/>
              </a:ext>
            </a:extLst>
          </p:cNvPr>
          <p:cNvSpPr/>
          <p:nvPr/>
        </p:nvSpPr>
        <p:spPr>
          <a:xfrm>
            <a:off x="7488015" y="2897579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80E204-58D4-575C-4246-3B954124D642}"/>
              </a:ext>
            </a:extLst>
          </p:cNvPr>
          <p:cNvSpPr/>
          <p:nvPr/>
        </p:nvSpPr>
        <p:spPr>
          <a:xfrm>
            <a:off x="7805561" y="28975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623C2C-A55E-EFE3-1F33-62003757FAE8}"/>
              </a:ext>
            </a:extLst>
          </p:cNvPr>
          <p:cNvSpPr/>
          <p:nvPr/>
        </p:nvSpPr>
        <p:spPr>
          <a:xfrm>
            <a:off x="7623928" y="27173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E8D15F-EB1D-F5C9-AE39-B7591A6B8835}"/>
              </a:ext>
            </a:extLst>
          </p:cNvPr>
          <p:cNvSpPr/>
          <p:nvPr/>
        </p:nvSpPr>
        <p:spPr>
          <a:xfrm>
            <a:off x="7941474" y="27173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1E1511-D3A7-C532-34FD-48A2D17284F3}"/>
              </a:ext>
            </a:extLst>
          </p:cNvPr>
          <p:cNvSpPr/>
          <p:nvPr/>
        </p:nvSpPr>
        <p:spPr>
          <a:xfrm>
            <a:off x="7941474" y="30320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B030FBC-CA17-2174-DBB8-EED04E7D0808}"/>
              </a:ext>
            </a:extLst>
          </p:cNvPr>
          <p:cNvSpPr/>
          <p:nvPr/>
        </p:nvSpPr>
        <p:spPr>
          <a:xfrm>
            <a:off x="7623928" y="303206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212CB-9CFE-49A3-4AB4-0FCD488DAF6E}"/>
              </a:ext>
            </a:extLst>
          </p:cNvPr>
          <p:cNvSpPr/>
          <p:nvPr/>
        </p:nvSpPr>
        <p:spPr>
          <a:xfrm>
            <a:off x="6852923" y="3212272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AA59A8-79DD-9098-7F36-2910FE575F15}"/>
              </a:ext>
            </a:extLst>
          </p:cNvPr>
          <p:cNvSpPr/>
          <p:nvPr/>
        </p:nvSpPr>
        <p:spPr>
          <a:xfrm>
            <a:off x="7170469" y="3212272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C6D06-714B-3FC3-147E-B4B64168EFAF}"/>
              </a:ext>
            </a:extLst>
          </p:cNvPr>
          <p:cNvSpPr/>
          <p:nvPr/>
        </p:nvSpPr>
        <p:spPr>
          <a:xfrm>
            <a:off x="6852923" y="3526968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E56FA7-CD56-21FA-70BF-83D19D18564E}"/>
              </a:ext>
            </a:extLst>
          </p:cNvPr>
          <p:cNvSpPr/>
          <p:nvPr/>
        </p:nvSpPr>
        <p:spPr>
          <a:xfrm>
            <a:off x="7170469" y="3526968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D43165-A684-3C95-8BD4-7AFBFDBC81CE}"/>
              </a:ext>
            </a:extLst>
          </p:cNvPr>
          <p:cNvSpPr/>
          <p:nvPr/>
        </p:nvSpPr>
        <p:spPr>
          <a:xfrm>
            <a:off x="6988836" y="334676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46B6D4-14C9-77A6-DC37-D6154C40915B}"/>
              </a:ext>
            </a:extLst>
          </p:cNvPr>
          <p:cNvSpPr/>
          <p:nvPr/>
        </p:nvSpPr>
        <p:spPr>
          <a:xfrm>
            <a:off x="7306382" y="334676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4CB010D-2497-B825-3450-BE9F6C82409C}"/>
              </a:ext>
            </a:extLst>
          </p:cNvPr>
          <p:cNvSpPr/>
          <p:nvPr/>
        </p:nvSpPr>
        <p:spPr>
          <a:xfrm>
            <a:off x="7306382" y="366145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A09A82-76FC-8DB7-6E7F-038CCFBA64A6}"/>
              </a:ext>
            </a:extLst>
          </p:cNvPr>
          <p:cNvSpPr/>
          <p:nvPr/>
        </p:nvSpPr>
        <p:spPr>
          <a:xfrm>
            <a:off x="6988836" y="366145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079F9-216D-D6A2-F27A-B27516C1C116}"/>
              </a:ext>
            </a:extLst>
          </p:cNvPr>
          <p:cNvSpPr/>
          <p:nvPr/>
        </p:nvSpPr>
        <p:spPr>
          <a:xfrm>
            <a:off x="7488014" y="3212272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0D0900-204A-B523-2F1D-706C75EF3194}"/>
              </a:ext>
            </a:extLst>
          </p:cNvPr>
          <p:cNvSpPr/>
          <p:nvPr/>
        </p:nvSpPr>
        <p:spPr>
          <a:xfrm>
            <a:off x="7805560" y="3212272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2818A5-6B41-2E03-37F3-A0E1BED457FA}"/>
              </a:ext>
            </a:extLst>
          </p:cNvPr>
          <p:cNvSpPr/>
          <p:nvPr/>
        </p:nvSpPr>
        <p:spPr>
          <a:xfrm>
            <a:off x="7488014" y="3526968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F9256D-861C-7195-46C8-85A1ED60C796}"/>
              </a:ext>
            </a:extLst>
          </p:cNvPr>
          <p:cNvSpPr/>
          <p:nvPr/>
        </p:nvSpPr>
        <p:spPr>
          <a:xfrm>
            <a:off x="7805560" y="3526968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E5296EF-D9B0-20CD-6E89-7B045F831A06}"/>
              </a:ext>
            </a:extLst>
          </p:cNvPr>
          <p:cNvSpPr/>
          <p:nvPr/>
        </p:nvSpPr>
        <p:spPr>
          <a:xfrm>
            <a:off x="7623927" y="3346761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5D643E-854B-D475-4718-A313074DFD18}"/>
              </a:ext>
            </a:extLst>
          </p:cNvPr>
          <p:cNvSpPr/>
          <p:nvPr/>
        </p:nvSpPr>
        <p:spPr>
          <a:xfrm>
            <a:off x="7941473" y="334676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684787D-2E63-0C13-9E30-18F924888420}"/>
              </a:ext>
            </a:extLst>
          </p:cNvPr>
          <p:cNvSpPr/>
          <p:nvPr/>
        </p:nvSpPr>
        <p:spPr>
          <a:xfrm>
            <a:off x="7941473" y="3661456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5801B8-BB08-FFA2-96F9-A8832F13930A}"/>
              </a:ext>
            </a:extLst>
          </p:cNvPr>
          <p:cNvSpPr/>
          <p:nvPr/>
        </p:nvSpPr>
        <p:spPr>
          <a:xfrm>
            <a:off x="7623927" y="366145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E3BE1-C320-05DD-40E0-114F02E5A985}"/>
              </a:ext>
            </a:extLst>
          </p:cNvPr>
          <p:cNvSpPr/>
          <p:nvPr/>
        </p:nvSpPr>
        <p:spPr>
          <a:xfrm>
            <a:off x="8123105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F32779-FF53-DCA9-7235-A6424F3DECE4}"/>
              </a:ext>
            </a:extLst>
          </p:cNvPr>
          <p:cNvSpPr/>
          <p:nvPr/>
        </p:nvSpPr>
        <p:spPr>
          <a:xfrm>
            <a:off x="8440651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CF7B71-AA6A-B321-A332-A21E717C535A}"/>
              </a:ext>
            </a:extLst>
          </p:cNvPr>
          <p:cNvSpPr/>
          <p:nvPr/>
        </p:nvSpPr>
        <p:spPr>
          <a:xfrm>
            <a:off x="8123105" y="28975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4ED96F-B967-50A2-170C-9C5C73CB40BD}"/>
              </a:ext>
            </a:extLst>
          </p:cNvPr>
          <p:cNvSpPr/>
          <p:nvPr/>
        </p:nvSpPr>
        <p:spPr>
          <a:xfrm>
            <a:off x="8440651" y="28975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F9CF69D-E262-6B8D-6597-9C4FF7BC2806}"/>
              </a:ext>
            </a:extLst>
          </p:cNvPr>
          <p:cNvSpPr/>
          <p:nvPr/>
        </p:nvSpPr>
        <p:spPr>
          <a:xfrm>
            <a:off x="8259018" y="27173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294C87B-27D0-BA61-C0AF-F10875A5EF5C}"/>
              </a:ext>
            </a:extLst>
          </p:cNvPr>
          <p:cNvSpPr/>
          <p:nvPr/>
        </p:nvSpPr>
        <p:spPr>
          <a:xfrm>
            <a:off x="8576564" y="27173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AC76F4-FA4A-3B3E-6FDD-9FFD1AA69BFC}"/>
              </a:ext>
            </a:extLst>
          </p:cNvPr>
          <p:cNvSpPr/>
          <p:nvPr/>
        </p:nvSpPr>
        <p:spPr>
          <a:xfrm>
            <a:off x="8576564" y="30320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0287601-932C-BA26-F134-84831C029965}"/>
              </a:ext>
            </a:extLst>
          </p:cNvPr>
          <p:cNvSpPr/>
          <p:nvPr/>
        </p:nvSpPr>
        <p:spPr>
          <a:xfrm>
            <a:off x="8259018" y="30320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973FD9-1584-A0FF-F4AA-6BFB8F7F3360}"/>
              </a:ext>
            </a:extLst>
          </p:cNvPr>
          <p:cNvSpPr/>
          <p:nvPr/>
        </p:nvSpPr>
        <p:spPr>
          <a:xfrm>
            <a:off x="8758196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0C2D62-7432-E06C-8561-F685E0878FED}"/>
              </a:ext>
            </a:extLst>
          </p:cNvPr>
          <p:cNvSpPr/>
          <p:nvPr/>
        </p:nvSpPr>
        <p:spPr>
          <a:xfrm>
            <a:off x="9075742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D47113-E52D-2A0E-DEBD-C470752F19E3}"/>
              </a:ext>
            </a:extLst>
          </p:cNvPr>
          <p:cNvSpPr/>
          <p:nvPr/>
        </p:nvSpPr>
        <p:spPr>
          <a:xfrm>
            <a:off x="8758196" y="28975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C7DB70D-8209-BADE-340D-0D954D78E4AE}"/>
              </a:ext>
            </a:extLst>
          </p:cNvPr>
          <p:cNvSpPr/>
          <p:nvPr/>
        </p:nvSpPr>
        <p:spPr>
          <a:xfrm>
            <a:off x="9075742" y="28975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31905C-3907-E931-E82D-20AC8885F954}"/>
              </a:ext>
            </a:extLst>
          </p:cNvPr>
          <p:cNvSpPr/>
          <p:nvPr/>
        </p:nvSpPr>
        <p:spPr>
          <a:xfrm>
            <a:off x="8894109" y="27173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C6D76B2-5AF0-5791-4F67-E2E7409A007C}"/>
              </a:ext>
            </a:extLst>
          </p:cNvPr>
          <p:cNvSpPr/>
          <p:nvPr/>
        </p:nvSpPr>
        <p:spPr>
          <a:xfrm>
            <a:off x="9211655" y="27173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C4171C8-DFE1-F0EF-BC48-5BFA8D86794F}"/>
              </a:ext>
            </a:extLst>
          </p:cNvPr>
          <p:cNvSpPr/>
          <p:nvPr/>
        </p:nvSpPr>
        <p:spPr>
          <a:xfrm>
            <a:off x="9211655" y="30320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0FA32A8-55C0-6C6C-939E-3113232DC823}"/>
              </a:ext>
            </a:extLst>
          </p:cNvPr>
          <p:cNvSpPr/>
          <p:nvPr/>
        </p:nvSpPr>
        <p:spPr>
          <a:xfrm>
            <a:off x="8894109" y="30320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9D0852-C206-50E3-E63F-47F7D0611082}"/>
              </a:ext>
            </a:extLst>
          </p:cNvPr>
          <p:cNvSpPr/>
          <p:nvPr/>
        </p:nvSpPr>
        <p:spPr>
          <a:xfrm>
            <a:off x="8123104" y="3212272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FC6F47-2224-0BB6-4C47-29451581C148}"/>
              </a:ext>
            </a:extLst>
          </p:cNvPr>
          <p:cNvSpPr/>
          <p:nvPr/>
        </p:nvSpPr>
        <p:spPr>
          <a:xfrm>
            <a:off x="8440650" y="32122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AF3493-E993-D28F-1BAB-F4D4A8A63F0F}"/>
              </a:ext>
            </a:extLst>
          </p:cNvPr>
          <p:cNvSpPr/>
          <p:nvPr/>
        </p:nvSpPr>
        <p:spPr>
          <a:xfrm>
            <a:off x="8123104" y="3526968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E4383B-CF7E-ABA4-2D71-67E3253456EF}"/>
              </a:ext>
            </a:extLst>
          </p:cNvPr>
          <p:cNvSpPr/>
          <p:nvPr/>
        </p:nvSpPr>
        <p:spPr>
          <a:xfrm>
            <a:off x="8440650" y="3526968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51087A-4867-59BF-F9C6-D7CA833BBF7F}"/>
              </a:ext>
            </a:extLst>
          </p:cNvPr>
          <p:cNvSpPr/>
          <p:nvPr/>
        </p:nvSpPr>
        <p:spPr>
          <a:xfrm>
            <a:off x="8259017" y="3346761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D4DE28-3105-B244-20E4-B031A13AF081}"/>
              </a:ext>
            </a:extLst>
          </p:cNvPr>
          <p:cNvSpPr/>
          <p:nvPr/>
        </p:nvSpPr>
        <p:spPr>
          <a:xfrm>
            <a:off x="8576563" y="33467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EACB8E5-49DB-49BF-8DD0-518D3DA97191}"/>
              </a:ext>
            </a:extLst>
          </p:cNvPr>
          <p:cNvSpPr/>
          <p:nvPr/>
        </p:nvSpPr>
        <p:spPr>
          <a:xfrm>
            <a:off x="8576563" y="366145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03C1B4-80C3-7728-65DC-965717A1D823}"/>
              </a:ext>
            </a:extLst>
          </p:cNvPr>
          <p:cNvSpPr/>
          <p:nvPr/>
        </p:nvSpPr>
        <p:spPr>
          <a:xfrm>
            <a:off x="8259017" y="366145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1C5BE-0CAE-0261-E4E3-2BC818E07CE7}"/>
              </a:ext>
            </a:extLst>
          </p:cNvPr>
          <p:cNvSpPr/>
          <p:nvPr/>
        </p:nvSpPr>
        <p:spPr>
          <a:xfrm>
            <a:off x="8758195" y="32122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F16580-577E-4FD0-18EC-05A9E1B6B393}"/>
              </a:ext>
            </a:extLst>
          </p:cNvPr>
          <p:cNvSpPr/>
          <p:nvPr/>
        </p:nvSpPr>
        <p:spPr>
          <a:xfrm>
            <a:off x="9075741" y="32122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61EC65-149C-7536-C574-DCB34070BAB4}"/>
              </a:ext>
            </a:extLst>
          </p:cNvPr>
          <p:cNvSpPr/>
          <p:nvPr/>
        </p:nvSpPr>
        <p:spPr>
          <a:xfrm>
            <a:off x="8758195" y="35269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62C75E0-4382-5A80-F090-F65C85B2EF1B}"/>
              </a:ext>
            </a:extLst>
          </p:cNvPr>
          <p:cNvSpPr/>
          <p:nvPr/>
        </p:nvSpPr>
        <p:spPr>
          <a:xfrm>
            <a:off x="9075741" y="35269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4892F40-F43C-BB74-3E26-129629601709}"/>
              </a:ext>
            </a:extLst>
          </p:cNvPr>
          <p:cNvSpPr/>
          <p:nvPr/>
        </p:nvSpPr>
        <p:spPr>
          <a:xfrm>
            <a:off x="8894108" y="33467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BF9CFC7-734B-D2F5-487E-3B95FEEAC7D7}"/>
              </a:ext>
            </a:extLst>
          </p:cNvPr>
          <p:cNvSpPr/>
          <p:nvPr/>
        </p:nvSpPr>
        <p:spPr>
          <a:xfrm>
            <a:off x="9211654" y="33467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ACA0203-2BE7-4881-6E93-6F818C5F410F}"/>
              </a:ext>
            </a:extLst>
          </p:cNvPr>
          <p:cNvSpPr/>
          <p:nvPr/>
        </p:nvSpPr>
        <p:spPr>
          <a:xfrm>
            <a:off x="9211654" y="36614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2FF1E6-E459-9BD7-16FE-A225DA86C919}"/>
              </a:ext>
            </a:extLst>
          </p:cNvPr>
          <p:cNvSpPr/>
          <p:nvPr/>
        </p:nvSpPr>
        <p:spPr>
          <a:xfrm>
            <a:off x="8894108" y="36614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A30B2C-4C2E-06BD-6A54-A9D5CF8D4368}"/>
              </a:ext>
            </a:extLst>
          </p:cNvPr>
          <p:cNvSpPr/>
          <p:nvPr/>
        </p:nvSpPr>
        <p:spPr>
          <a:xfrm>
            <a:off x="6852923" y="38416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1D6D91-45FA-BC28-4F24-F83D517A7FCB}"/>
              </a:ext>
            </a:extLst>
          </p:cNvPr>
          <p:cNvSpPr/>
          <p:nvPr/>
        </p:nvSpPr>
        <p:spPr>
          <a:xfrm>
            <a:off x="7170469" y="3841661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257774-1DC5-4AD4-62A8-BB5C7502A0B6}"/>
              </a:ext>
            </a:extLst>
          </p:cNvPr>
          <p:cNvSpPr/>
          <p:nvPr/>
        </p:nvSpPr>
        <p:spPr>
          <a:xfrm>
            <a:off x="6852923" y="41563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F6CF13F-4900-1718-8315-96C1622520AE}"/>
              </a:ext>
            </a:extLst>
          </p:cNvPr>
          <p:cNvSpPr/>
          <p:nvPr/>
        </p:nvSpPr>
        <p:spPr>
          <a:xfrm>
            <a:off x="7170469" y="4156357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071A926-DF36-C2BC-C83B-F3A329060673}"/>
              </a:ext>
            </a:extLst>
          </p:cNvPr>
          <p:cNvSpPr/>
          <p:nvPr/>
        </p:nvSpPr>
        <p:spPr>
          <a:xfrm>
            <a:off x="6988836" y="39761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2FFFC6C-1019-4683-C46A-DE209D15574C}"/>
              </a:ext>
            </a:extLst>
          </p:cNvPr>
          <p:cNvSpPr/>
          <p:nvPr/>
        </p:nvSpPr>
        <p:spPr>
          <a:xfrm>
            <a:off x="7306382" y="397614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448ADE3-2BB4-9D22-DE36-F88C4AEA0E93}"/>
              </a:ext>
            </a:extLst>
          </p:cNvPr>
          <p:cNvSpPr/>
          <p:nvPr/>
        </p:nvSpPr>
        <p:spPr>
          <a:xfrm>
            <a:off x="7306382" y="4290845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C4F55CC-4053-3457-395A-F606FABE9557}"/>
              </a:ext>
            </a:extLst>
          </p:cNvPr>
          <p:cNvSpPr/>
          <p:nvPr/>
        </p:nvSpPr>
        <p:spPr>
          <a:xfrm>
            <a:off x="6988836" y="42908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D49A84-F000-9480-CE5C-A469CE84663D}"/>
              </a:ext>
            </a:extLst>
          </p:cNvPr>
          <p:cNvSpPr/>
          <p:nvPr/>
        </p:nvSpPr>
        <p:spPr>
          <a:xfrm>
            <a:off x="7488014" y="3841661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83D51CC-CEB4-1AE6-4D1E-F04854C2D579}"/>
              </a:ext>
            </a:extLst>
          </p:cNvPr>
          <p:cNvSpPr/>
          <p:nvPr/>
        </p:nvSpPr>
        <p:spPr>
          <a:xfrm>
            <a:off x="7805560" y="3841661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ED44281-A5AE-088C-2BBE-4988569F366B}"/>
              </a:ext>
            </a:extLst>
          </p:cNvPr>
          <p:cNvSpPr/>
          <p:nvPr/>
        </p:nvSpPr>
        <p:spPr>
          <a:xfrm>
            <a:off x="7488014" y="4156357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2C8201-940F-577B-0514-A27E1F159A9A}"/>
              </a:ext>
            </a:extLst>
          </p:cNvPr>
          <p:cNvSpPr/>
          <p:nvPr/>
        </p:nvSpPr>
        <p:spPr>
          <a:xfrm>
            <a:off x="7805560" y="415635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6A93FA-C398-6E86-979F-F00B4DFC0B99}"/>
              </a:ext>
            </a:extLst>
          </p:cNvPr>
          <p:cNvSpPr/>
          <p:nvPr/>
        </p:nvSpPr>
        <p:spPr>
          <a:xfrm>
            <a:off x="7623927" y="397615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D661FDB-7785-7AFE-BB2B-F299EA92E88E}"/>
              </a:ext>
            </a:extLst>
          </p:cNvPr>
          <p:cNvSpPr/>
          <p:nvPr/>
        </p:nvSpPr>
        <p:spPr>
          <a:xfrm>
            <a:off x="7941473" y="397614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00DC04B-6D15-0509-D7CD-144227AED56C}"/>
              </a:ext>
            </a:extLst>
          </p:cNvPr>
          <p:cNvSpPr/>
          <p:nvPr/>
        </p:nvSpPr>
        <p:spPr>
          <a:xfrm>
            <a:off x="7941473" y="429084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26F9E72-6BF2-3D02-C86E-81CAD1FA0C64}"/>
              </a:ext>
            </a:extLst>
          </p:cNvPr>
          <p:cNvSpPr/>
          <p:nvPr/>
        </p:nvSpPr>
        <p:spPr>
          <a:xfrm>
            <a:off x="7623927" y="4290844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AB96AE1-F647-D593-3D54-8100DA6DCD86}"/>
              </a:ext>
            </a:extLst>
          </p:cNvPr>
          <p:cNvSpPr/>
          <p:nvPr/>
        </p:nvSpPr>
        <p:spPr>
          <a:xfrm>
            <a:off x="6852922" y="44710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3D3295-5CFA-BD9D-3923-10C030A05756}"/>
              </a:ext>
            </a:extLst>
          </p:cNvPr>
          <p:cNvSpPr/>
          <p:nvPr/>
        </p:nvSpPr>
        <p:spPr>
          <a:xfrm>
            <a:off x="7170468" y="44710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503C07E-9EE3-3DFC-EFFC-F47263F4CE92}"/>
              </a:ext>
            </a:extLst>
          </p:cNvPr>
          <p:cNvSpPr/>
          <p:nvPr/>
        </p:nvSpPr>
        <p:spPr>
          <a:xfrm>
            <a:off x="6852922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14B0CA3-26EC-8920-E2EA-6B1FC321C33A}"/>
              </a:ext>
            </a:extLst>
          </p:cNvPr>
          <p:cNvSpPr/>
          <p:nvPr/>
        </p:nvSpPr>
        <p:spPr>
          <a:xfrm>
            <a:off x="7170468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0553614-CA85-D759-3470-2AB61DD8397B}"/>
              </a:ext>
            </a:extLst>
          </p:cNvPr>
          <p:cNvSpPr/>
          <p:nvPr/>
        </p:nvSpPr>
        <p:spPr>
          <a:xfrm>
            <a:off x="6988835" y="46055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9ABE364-D146-0F75-5D60-8F808A9D1C67}"/>
              </a:ext>
            </a:extLst>
          </p:cNvPr>
          <p:cNvSpPr/>
          <p:nvPr/>
        </p:nvSpPr>
        <p:spPr>
          <a:xfrm>
            <a:off x="7306381" y="46055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C7513EB-52E7-4F8E-BAFB-97DA59E6DA33}"/>
              </a:ext>
            </a:extLst>
          </p:cNvPr>
          <p:cNvSpPr/>
          <p:nvPr/>
        </p:nvSpPr>
        <p:spPr>
          <a:xfrm>
            <a:off x="7306381" y="49202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BE52953-8BC8-54CB-C44D-82A7AE21358A}"/>
              </a:ext>
            </a:extLst>
          </p:cNvPr>
          <p:cNvSpPr/>
          <p:nvPr/>
        </p:nvSpPr>
        <p:spPr>
          <a:xfrm>
            <a:off x="6988835" y="49202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5BC5C2-50F9-E1BA-F19C-5C4762399B31}"/>
              </a:ext>
            </a:extLst>
          </p:cNvPr>
          <p:cNvSpPr/>
          <p:nvPr/>
        </p:nvSpPr>
        <p:spPr>
          <a:xfrm>
            <a:off x="7488013" y="44710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DF7043-D77A-BFAA-4EE7-07868B75436F}"/>
              </a:ext>
            </a:extLst>
          </p:cNvPr>
          <p:cNvSpPr/>
          <p:nvPr/>
        </p:nvSpPr>
        <p:spPr>
          <a:xfrm>
            <a:off x="7805559" y="44710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D61285A-19B3-881E-8739-0A8ABF142D63}"/>
              </a:ext>
            </a:extLst>
          </p:cNvPr>
          <p:cNvSpPr/>
          <p:nvPr/>
        </p:nvSpPr>
        <p:spPr>
          <a:xfrm>
            <a:off x="7488013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0807CD9-8FD3-2BC2-A9E3-1057DB6B82FA}"/>
              </a:ext>
            </a:extLst>
          </p:cNvPr>
          <p:cNvSpPr/>
          <p:nvPr/>
        </p:nvSpPr>
        <p:spPr>
          <a:xfrm>
            <a:off x="7805559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A6DD8-80F4-3C77-C293-E28F15A736F4}"/>
              </a:ext>
            </a:extLst>
          </p:cNvPr>
          <p:cNvSpPr/>
          <p:nvPr/>
        </p:nvSpPr>
        <p:spPr>
          <a:xfrm>
            <a:off x="7623926" y="460553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46DBA2D-D350-5E25-10F2-0CAADFF869F4}"/>
              </a:ext>
            </a:extLst>
          </p:cNvPr>
          <p:cNvSpPr/>
          <p:nvPr/>
        </p:nvSpPr>
        <p:spPr>
          <a:xfrm>
            <a:off x="7941472" y="460553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4260AD1-1B72-6140-9EE6-7C32B50CC46A}"/>
              </a:ext>
            </a:extLst>
          </p:cNvPr>
          <p:cNvSpPr/>
          <p:nvPr/>
        </p:nvSpPr>
        <p:spPr>
          <a:xfrm>
            <a:off x="7941472" y="49202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71FD4BE-B728-2256-C5B5-7D9EB4ECB71D}"/>
              </a:ext>
            </a:extLst>
          </p:cNvPr>
          <p:cNvSpPr/>
          <p:nvPr/>
        </p:nvSpPr>
        <p:spPr>
          <a:xfrm>
            <a:off x="7623926" y="49202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7F3E6C5-F19F-26DE-4FDE-3B66D8A9BF49}"/>
              </a:ext>
            </a:extLst>
          </p:cNvPr>
          <p:cNvSpPr/>
          <p:nvPr/>
        </p:nvSpPr>
        <p:spPr>
          <a:xfrm>
            <a:off x="8123104" y="3841661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8E619D3-0848-31FA-8326-4137CAD67DFE}"/>
              </a:ext>
            </a:extLst>
          </p:cNvPr>
          <p:cNvSpPr/>
          <p:nvPr/>
        </p:nvSpPr>
        <p:spPr>
          <a:xfrm>
            <a:off x="8440650" y="3841661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83904F0-D7E6-66B6-C4F1-D595FE27C946}"/>
              </a:ext>
            </a:extLst>
          </p:cNvPr>
          <p:cNvSpPr/>
          <p:nvPr/>
        </p:nvSpPr>
        <p:spPr>
          <a:xfrm>
            <a:off x="8123104" y="415635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994C358-740F-3975-AED7-646EEF7BAF6F}"/>
              </a:ext>
            </a:extLst>
          </p:cNvPr>
          <p:cNvSpPr/>
          <p:nvPr/>
        </p:nvSpPr>
        <p:spPr>
          <a:xfrm>
            <a:off x="8440650" y="415635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35DAADF-C537-1035-90FD-72F965994DA2}"/>
              </a:ext>
            </a:extLst>
          </p:cNvPr>
          <p:cNvSpPr/>
          <p:nvPr/>
        </p:nvSpPr>
        <p:spPr>
          <a:xfrm>
            <a:off x="8259017" y="3976150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257C57E-4019-8403-F789-AC230072E501}"/>
              </a:ext>
            </a:extLst>
          </p:cNvPr>
          <p:cNvSpPr/>
          <p:nvPr/>
        </p:nvSpPr>
        <p:spPr>
          <a:xfrm>
            <a:off x="8576563" y="397614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CE872F-53CF-1522-4FDE-BD2356B531D0}"/>
              </a:ext>
            </a:extLst>
          </p:cNvPr>
          <p:cNvSpPr/>
          <p:nvPr/>
        </p:nvSpPr>
        <p:spPr>
          <a:xfrm>
            <a:off x="8576563" y="4290845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8ABFB05-465E-28DB-E143-D7DA1C38698B}"/>
              </a:ext>
            </a:extLst>
          </p:cNvPr>
          <p:cNvSpPr/>
          <p:nvPr/>
        </p:nvSpPr>
        <p:spPr>
          <a:xfrm>
            <a:off x="8259017" y="429084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89F240D-498B-38A3-4BB6-5778F6547C13}"/>
              </a:ext>
            </a:extLst>
          </p:cNvPr>
          <p:cNvSpPr/>
          <p:nvPr/>
        </p:nvSpPr>
        <p:spPr>
          <a:xfrm>
            <a:off x="8758195" y="38416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A1962A8-C6EA-3D4C-C7EC-707011435F3D}"/>
              </a:ext>
            </a:extLst>
          </p:cNvPr>
          <p:cNvSpPr/>
          <p:nvPr/>
        </p:nvSpPr>
        <p:spPr>
          <a:xfrm>
            <a:off x="9075741" y="38416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B456FBA-F982-3651-0774-9471E9E0A315}"/>
              </a:ext>
            </a:extLst>
          </p:cNvPr>
          <p:cNvSpPr/>
          <p:nvPr/>
        </p:nvSpPr>
        <p:spPr>
          <a:xfrm>
            <a:off x="8758195" y="4156357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923453F-1E12-D853-127A-165805420A89}"/>
              </a:ext>
            </a:extLst>
          </p:cNvPr>
          <p:cNvSpPr/>
          <p:nvPr/>
        </p:nvSpPr>
        <p:spPr>
          <a:xfrm>
            <a:off x="9075741" y="41563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0625994-7EDE-C9E0-5414-3B4B3C8C5FF9}"/>
              </a:ext>
            </a:extLst>
          </p:cNvPr>
          <p:cNvSpPr/>
          <p:nvPr/>
        </p:nvSpPr>
        <p:spPr>
          <a:xfrm>
            <a:off x="8894108" y="39761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71EB4F7-1F6B-CCA4-C4E9-EE8399C9D354}"/>
              </a:ext>
            </a:extLst>
          </p:cNvPr>
          <p:cNvSpPr/>
          <p:nvPr/>
        </p:nvSpPr>
        <p:spPr>
          <a:xfrm>
            <a:off x="9211654" y="39761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D91C881-318D-932A-200C-EF8F10F9265F}"/>
              </a:ext>
            </a:extLst>
          </p:cNvPr>
          <p:cNvSpPr/>
          <p:nvPr/>
        </p:nvSpPr>
        <p:spPr>
          <a:xfrm>
            <a:off x="9211654" y="429084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B5846B2-F101-9D25-5248-1C6B5EDC8A38}"/>
              </a:ext>
            </a:extLst>
          </p:cNvPr>
          <p:cNvSpPr/>
          <p:nvPr/>
        </p:nvSpPr>
        <p:spPr>
          <a:xfrm>
            <a:off x="8894108" y="4290844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3F452CE-2E99-B5DE-24EA-90036A5F029E}"/>
              </a:ext>
            </a:extLst>
          </p:cNvPr>
          <p:cNvSpPr/>
          <p:nvPr/>
        </p:nvSpPr>
        <p:spPr>
          <a:xfrm>
            <a:off x="8123103" y="44710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29A3D37-4BEC-144E-5D23-824368797912}"/>
              </a:ext>
            </a:extLst>
          </p:cNvPr>
          <p:cNvSpPr/>
          <p:nvPr/>
        </p:nvSpPr>
        <p:spPr>
          <a:xfrm>
            <a:off x="8440649" y="44710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F797525-0B66-B8EE-CF3A-65EC01F3BC98}"/>
              </a:ext>
            </a:extLst>
          </p:cNvPr>
          <p:cNvSpPr/>
          <p:nvPr/>
        </p:nvSpPr>
        <p:spPr>
          <a:xfrm>
            <a:off x="8123103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807BECB-065E-2181-8AD9-DE75285D87CA}"/>
              </a:ext>
            </a:extLst>
          </p:cNvPr>
          <p:cNvSpPr/>
          <p:nvPr/>
        </p:nvSpPr>
        <p:spPr>
          <a:xfrm>
            <a:off x="8440649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1445EEC-E205-F758-DB5A-5D4B0BD80CD4}"/>
              </a:ext>
            </a:extLst>
          </p:cNvPr>
          <p:cNvSpPr/>
          <p:nvPr/>
        </p:nvSpPr>
        <p:spPr>
          <a:xfrm>
            <a:off x="8259016" y="460553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B9ACD28-18F1-A768-2280-348F84D4C5B4}"/>
              </a:ext>
            </a:extLst>
          </p:cNvPr>
          <p:cNvSpPr/>
          <p:nvPr/>
        </p:nvSpPr>
        <p:spPr>
          <a:xfrm>
            <a:off x="8576562" y="4605538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C93B907-7C9E-0EAC-FF8E-98B352EB84B8}"/>
              </a:ext>
            </a:extLst>
          </p:cNvPr>
          <p:cNvSpPr/>
          <p:nvPr/>
        </p:nvSpPr>
        <p:spPr>
          <a:xfrm>
            <a:off x="8576562" y="49202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09C7F68-E608-5131-26CC-508BBA03E32C}"/>
              </a:ext>
            </a:extLst>
          </p:cNvPr>
          <p:cNvSpPr/>
          <p:nvPr/>
        </p:nvSpPr>
        <p:spPr>
          <a:xfrm>
            <a:off x="8259016" y="49202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8CAE2B7-1A08-8725-5523-224B2F27F963}"/>
              </a:ext>
            </a:extLst>
          </p:cNvPr>
          <p:cNvSpPr/>
          <p:nvPr/>
        </p:nvSpPr>
        <p:spPr>
          <a:xfrm>
            <a:off x="8758194" y="4471050"/>
            <a:ext cx="317546" cy="3146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A83DFFA-7F20-736B-8E6E-2C867111CCF7}"/>
              </a:ext>
            </a:extLst>
          </p:cNvPr>
          <p:cNvSpPr/>
          <p:nvPr/>
        </p:nvSpPr>
        <p:spPr>
          <a:xfrm>
            <a:off x="9075740" y="4471050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5F17F98-5FFD-58B6-F286-41B5A7B0A530}"/>
              </a:ext>
            </a:extLst>
          </p:cNvPr>
          <p:cNvSpPr/>
          <p:nvPr/>
        </p:nvSpPr>
        <p:spPr>
          <a:xfrm>
            <a:off x="8758194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0E0D5D-F749-9A2C-245D-BC6A5DA22255}"/>
              </a:ext>
            </a:extLst>
          </p:cNvPr>
          <p:cNvSpPr/>
          <p:nvPr/>
        </p:nvSpPr>
        <p:spPr>
          <a:xfrm>
            <a:off x="9075740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8B663D7-1042-BCDA-31CF-2FE5316E6005}"/>
              </a:ext>
            </a:extLst>
          </p:cNvPr>
          <p:cNvSpPr/>
          <p:nvPr/>
        </p:nvSpPr>
        <p:spPr>
          <a:xfrm>
            <a:off x="8894107" y="4605539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0E44B4-3C9E-73CF-817C-BF66F45E7B4F}"/>
              </a:ext>
            </a:extLst>
          </p:cNvPr>
          <p:cNvSpPr/>
          <p:nvPr/>
        </p:nvSpPr>
        <p:spPr>
          <a:xfrm>
            <a:off x="9211653" y="46055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CADE326-B625-00D2-F0EB-5D3B998C30A8}"/>
              </a:ext>
            </a:extLst>
          </p:cNvPr>
          <p:cNvSpPr/>
          <p:nvPr/>
        </p:nvSpPr>
        <p:spPr>
          <a:xfrm>
            <a:off x="9211653" y="49202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A5E118F-13A8-2CEB-5EFE-7B6B9B5EB326}"/>
              </a:ext>
            </a:extLst>
          </p:cNvPr>
          <p:cNvSpPr/>
          <p:nvPr/>
        </p:nvSpPr>
        <p:spPr>
          <a:xfrm>
            <a:off x="8894107" y="49202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DE4F7449-0871-4156-1FD5-6D8FF6411CE7}"/>
              </a:ext>
            </a:extLst>
          </p:cNvPr>
          <p:cNvSpPr/>
          <p:nvPr/>
        </p:nvSpPr>
        <p:spPr>
          <a:xfrm>
            <a:off x="7488013" y="3077784"/>
            <a:ext cx="1723639" cy="164859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3F6788-4BBD-FF83-93CB-9FBB4E7C8467}"/>
              </a:ext>
            </a:extLst>
          </p:cNvPr>
          <p:cNvSpPr/>
          <p:nvPr/>
        </p:nvSpPr>
        <p:spPr>
          <a:xfrm>
            <a:off x="6218956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19C7D6-FE70-587A-FD06-8381CB675F52}"/>
              </a:ext>
            </a:extLst>
          </p:cNvPr>
          <p:cNvSpPr/>
          <p:nvPr/>
        </p:nvSpPr>
        <p:spPr>
          <a:xfrm>
            <a:off x="6536502" y="2582883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733145F-E1E0-7045-5E3D-7101E38E72EF}"/>
              </a:ext>
            </a:extLst>
          </p:cNvPr>
          <p:cNvSpPr/>
          <p:nvPr/>
        </p:nvSpPr>
        <p:spPr>
          <a:xfrm>
            <a:off x="6218956" y="2897579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76F313C-607E-A45A-485F-5370F50CCEEF}"/>
              </a:ext>
            </a:extLst>
          </p:cNvPr>
          <p:cNvSpPr/>
          <p:nvPr/>
        </p:nvSpPr>
        <p:spPr>
          <a:xfrm>
            <a:off x="6536502" y="2897579"/>
            <a:ext cx="317546" cy="314696"/>
          </a:xfrm>
          <a:prstGeom prst="rect">
            <a:avLst/>
          </a:prstGeom>
          <a:solidFill>
            <a:srgbClr val="FF6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418A568-EC85-FEEB-C2C4-8FC057BEF81D}"/>
              </a:ext>
            </a:extLst>
          </p:cNvPr>
          <p:cNvSpPr/>
          <p:nvPr/>
        </p:nvSpPr>
        <p:spPr>
          <a:xfrm>
            <a:off x="6354869" y="27173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F8C0E89-F24D-23CD-160C-0DAA0CF16391}"/>
              </a:ext>
            </a:extLst>
          </p:cNvPr>
          <p:cNvSpPr/>
          <p:nvPr/>
        </p:nvSpPr>
        <p:spPr>
          <a:xfrm>
            <a:off x="6672415" y="27173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4A690E3-52A8-BE70-8CCC-2CADB4CFD282}"/>
              </a:ext>
            </a:extLst>
          </p:cNvPr>
          <p:cNvSpPr/>
          <p:nvPr/>
        </p:nvSpPr>
        <p:spPr>
          <a:xfrm>
            <a:off x="6672415" y="303206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CA72488-ABA0-4DC9-D2DC-A623DC6F8765}"/>
              </a:ext>
            </a:extLst>
          </p:cNvPr>
          <p:cNvSpPr/>
          <p:nvPr/>
        </p:nvSpPr>
        <p:spPr>
          <a:xfrm>
            <a:off x="6354869" y="30320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1E6F272-5822-2765-D684-54D9B9FC0B03}"/>
              </a:ext>
            </a:extLst>
          </p:cNvPr>
          <p:cNvSpPr/>
          <p:nvPr/>
        </p:nvSpPr>
        <p:spPr>
          <a:xfrm>
            <a:off x="6218955" y="32122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EEB77DC-A4C7-1A87-F7C9-D94A66DFAB2A}"/>
              </a:ext>
            </a:extLst>
          </p:cNvPr>
          <p:cNvSpPr/>
          <p:nvPr/>
        </p:nvSpPr>
        <p:spPr>
          <a:xfrm>
            <a:off x="6536501" y="3212272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F858278-0517-C990-0927-EE10BDA365FC}"/>
              </a:ext>
            </a:extLst>
          </p:cNvPr>
          <p:cNvSpPr/>
          <p:nvPr/>
        </p:nvSpPr>
        <p:spPr>
          <a:xfrm>
            <a:off x="6218955" y="35269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D66DF55-A523-5D71-07D0-ED0D9D761FF5}"/>
              </a:ext>
            </a:extLst>
          </p:cNvPr>
          <p:cNvSpPr/>
          <p:nvPr/>
        </p:nvSpPr>
        <p:spPr>
          <a:xfrm>
            <a:off x="6536501" y="3526968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E7052F6-1A1F-0030-A1F4-EB0776BCE4BE}"/>
              </a:ext>
            </a:extLst>
          </p:cNvPr>
          <p:cNvSpPr/>
          <p:nvPr/>
        </p:nvSpPr>
        <p:spPr>
          <a:xfrm>
            <a:off x="6354868" y="33467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5D99C36-7E19-5AA9-1275-70ABAF6941FA}"/>
              </a:ext>
            </a:extLst>
          </p:cNvPr>
          <p:cNvSpPr/>
          <p:nvPr/>
        </p:nvSpPr>
        <p:spPr>
          <a:xfrm>
            <a:off x="6672414" y="33467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C153A3BA-C9CD-3026-1B75-1709956BE968}"/>
              </a:ext>
            </a:extLst>
          </p:cNvPr>
          <p:cNvSpPr/>
          <p:nvPr/>
        </p:nvSpPr>
        <p:spPr>
          <a:xfrm>
            <a:off x="6672414" y="36614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44BC649-7D6B-964A-5750-8DDA73F6F62D}"/>
              </a:ext>
            </a:extLst>
          </p:cNvPr>
          <p:cNvSpPr/>
          <p:nvPr/>
        </p:nvSpPr>
        <p:spPr>
          <a:xfrm>
            <a:off x="6354868" y="366145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E17961D-C73C-7D89-AF69-8EFB3B5CF637}"/>
              </a:ext>
            </a:extLst>
          </p:cNvPr>
          <p:cNvSpPr/>
          <p:nvPr/>
        </p:nvSpPr>
        <p:spPr>
          <a:xfrm>
            <a:off x="6218955" y="3841661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12E4F1D-8974-7E3A-A3FD-34C86698439D}"/>
              </a:ext>
            </a:extLst>
          </p:cNvPr>
          <p:cNvSpPr/>
          <p:nvPr/>
        </p:nvSpPr>
        <p:spPr>
          <a:xfrm>
            <a:off x="6536501" y="3841661"/>
            <a:ext cx="317546" cy="314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C38EF62-BF89-AC7A-8989-E3D2F10A698B}"/>
              </a:ext>
            </a:extLst>
          </p:cNvPr>
          <p:cNvSpPr/>
          <p:nvPr/>
        </p:nvSpPr>
        <p:spPr>
          <a:xfrm>
            <a:off x="6218955" y="4156357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EB53713-1731-C453-5724-0EC5DD5ED512}"/>
              </a:ext>
            </a:extLst>
          </p:cNvPr>
          <p:cNvSpPr/>
          <p:nvPr/>
        </p:nvSpPr>
        <p:spPr>
          <a:xfrm>
            <a:off x="6536501" y="4156357"/>
            <a:ext cx="317546" cy="314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76DA0B8-2BF9-D253-9631-B5FF5224C3BC}"/>
              </a:ext>
            </a:extLst>
          </p:cNvPr>
          <p:cNvSpPr/>
          <p:nvPr/>
        </p:nvSpPr>
        <p:spPr>
          <a:xfrm>
            <a:off x="6354868" y="39761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F689074-A9DB-C285-BFD8-C4EBEBE8C61A}"/>
              </a:ext>
            </a:extLst>
          </p:cNvPr>
          <p:cNvSpPr/>
          <p:nvPr/>
        </p:nvSpPr>
        <p:spPr>
          <a:xfrm>
            <a:off x="6354868" y="42908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7E3C617-B1E9-6802-1160-4015523A5E51}"/>
              </a:ext>
            </a:extLst>
          </p:cNvPr>
          <p:cNvSpPr/>
          <p:nvPr/>
        </p:nvSpPr>
        <p:spPr>
          <a:xfrm>
            <a:off x="6218954" y="4471050"/>
            <a:ext cx="317546" cy="314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CB1B7F0-7DCF-3964-9384-7ABAC4AAA3BC}"/>
              </a:ext>
            </a:extLst>
          </p:cNvPr>
          <p:cNvSpPr/>
          <p:nvPr/>
        </p:nvSpPr>
        <p:spPr>
          <a:xfrm>
            <a:off x="6536500" y="4471050"/>
            <a:ext cx="317546" cy="314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797B4DD-561A-4D87-613F-25DD71ADF46D}"/>
              </a:ext>
            </a:extLst>
          </p:cNvPr>
          <p:cNvSpPr/>
          <p:nvPr/>
        </p:nvSpPr>
        <p:spPr>
          <a:xfrm>
            <a:off x="6218954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EE55E8C-358E-48D8-B6AA-04CBCB4DB7E4}"/>
              </a:ext>
            </a:extLst>
          </p:cNvPr>
          <p:cNvSpPr/>
          <p:nvPr/>
        </p:nvSpPr>
        <p:spPr>
          <a:xfrm>
            <a:off x="6536500" y="4785746"/>
            <a:ext cx="317546" cy="31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0DD843F-B767-BD1E-553A-957BD3B4616D}"/>
              </a:ext>
            </a:extLst>
          </p:cNvPr>
          <p:cNvSpPr/>
          <p:nvPr/>
        </p:nvSpPr>
        <p:spPr>
          <a:xfrm>
            <a:off x="6672413" y="49202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9741452-D974-D779-8321-9A102DB8E081}"/>
              </a:ext>
            </a:extLst>
          </p:cNvPr>
          <p:cNvSpPr/>
          <p:nvPr/>
        </p:nvSpPr>
        <p:spPr>
          <a:xfrm>
            <a:off x="6354867" y="49202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B72F5ED-EA4E-9C1A-9D6E-7D8FCCDFD9C7}"/>
              </a:ext>
            </a:extLst>
          </p:cNvPr>
          <p:cNvSpPr/>
          <p:nvPr/>
        </p:nvSpPr>
        <p:spPr>
          <a:xfrm>
            <a:off x="6354866" y="46055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8E6ED446-CBAD-746A-8122-57BBFB73C4BF}"/>
              </a:ext>
            </a:extLst>
          </p:cNvPr>
          <p:cNvSpPr/>
          <p:nvPr/>
        </p:nvSpPr>
        <p:spPr>
          <a:xfrm>
            <a:off x="6672409" y="46055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0AA6E78-4E9E-B900-0895-0CCC2B4ECDB6}"/>
              </a:ext>
            </a:extLst>
          </p:cNvPr>
          <p:cNvSpPr/>
          <p:nvPr/>
        </p:nvSpPr>
        <p:spPr>
          <a:xfrm>
            <a:off x="6672409" y="42908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0BD5450-884E-DF2B-D609-F5CC351A3281}"/>
              </a:ext>
            </a:extLst>
          </p:cNvPr>
          <p:cNvSpPr/>
          <p:nvPr/>
        </p:nvSpPr>
        <p:spPr>
          <a:xfrm>
            <a:off x="6672409" y="397614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Isosceles Triangle 200">
            <a:extLst>
              <a:ext uri="{FF2B5EF4-FFF2-40B4-BE49-F238E27FC236}">
                <a16:creationId xmlns:a16="http://schemas.microsoft.com/office/drawing/2014/main" id="{A15763CC-F526-DEB6-F8B6-3774E255606F}"/>
              </a:ext>
            </a:extLst>
          </p:cNvPr>
          <p:cNvSpPr/>
          <p:nvPr/>
        </p:nvSpPr>
        <p:spPr>
          <a:xfrm rot="3704426">
            <a:off x="6657549" y="2723148"/>
            <a:ext cx="2013576" cy="1555684"/>
          </a:xfrm>
          <a:prstGeom prst="triangle">
            <a:avLst>
              <a:gd name="adj" fmla="val 46777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9664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20991</TotalTime>
  <Words>1875</Words>
  <Application>Microsoft Office PowerPoint</Application>
  <PresentationFormat>Widescreen</PresentationFormat>
  <Paragraphs>322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Cambria Math</vt:lpstr>
      <vt:lpstr>Century Schoolbook</vt:lpstr>
      <vt:lpstr>Wingdings 2</vt:lpstr>
      <vt:lpstr>View</vt:lpstr>
      <vt:lpstr>Растерізація</vt:lpstr>
      <vt:lpstr>План</vt:lpstr>
      <vt:lpstr>Растерізація Пікселів</vt:lpstr>
      <vt:lpstr>Растерізація Пікселів</vt:lpstr>
      <vt:lpstr>Растерізація Пікселів</vt:lpstr>
      <vt:lpstr>Растерізація Пікселів</vt:lpstr>
      <vt:lpstr>Растерізація Пікселів</vt:lpstr>
      <vt:lpstr>Растерізація Пікселів</vt:lpstr>
      <vt:lpstr>Растерізація Пікселів</vt:lpstr>
      <vt:lpstr>Формули Ребра Трикутника</vt:lpstr>
      <vt:lpstr>Формули Ребра Трикутника</vt:lpstr>
      <vt:lpstr>Формули Ребра Трикутника</vt:lpstr>
      <vt:lpstr>Формули Ребра Трикутника</vt:lpstr>
      <vt:lpstr>Формули Ребра Трикутника</vt:lpstr>
      <vt:lpstr>Алгоривм Растерізації</vt:lpstr>
      <vt:lpstr>Формула Ребра</vt:lpstr>
      <vt:lpstr>Скалярний Добуток</vt:lpstr>
      <vt:lpstr>Скалярний Добуток</vt:lpstr>
      <vt:lpstr>Векторний Добуток</vt:lpstr>
      <vt:lpstr>Формула Ребра</vt:lpstr>
      <vt:lpstr>Векторний Добуток</vt:lpstr>
      <vt:lpstr>Формула Ребра</vt:lpstr>
      <vt:lpstr>Формула Ребра - Орієнтація</vt:lpstr>
      <vt:lpstr>Формула Ребра</vt:lpstr>
      <vt:lpstr>Формула Ребра</vt:lpstr>
      <vt:lpstr>Формула Ребра</vt:lpstr>
      <vt:lpstr>Формула Ребра</vt:lpstr>
      <vt:lpstr>Кодуємо</vt:lpstr>
      <vt:lpstr>Правила Заповнення/Fill Rules</vt:lpstr>
      <vt:lpstr>Правила Заповнення</vt:lpstr>
      <vt:lpstr>Правила Заповнення</vt:lpstr>
      <vt:lpstr>Правила Заповнення</vt:lpstr>
      <vt:lpstr>Правила Заповнення</vt:lpstr>
      <vt:lpstr>Правила Заповнення</vt:lpstr>
      <vt:lpstr>Правила Заповнення</vt:lpstr>
      <vt:lpstr>Кодуємо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Растерізація</dc:title>
  <dc:creator>Szlachtycz, Ihor</dc:creator>
  <cp:lastModifiedBy>Michael Smith</cp:lastModifiedBy>
  <cp:revision>21</cp:revision>
  <dcterms:created xsi:type="dcterms:W3CDTF">2022-06-14T01:09:53Z</dcterms:created>
  <dcterms:modified xsi:type="dcterms:W3CDTF">2023-02-25T23:00:17Z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2022-06-14T01:10:10Z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379e2999-29d5-4989-80be-b6a392e30aee</vt:lpwstr>
  </property>
  <property fmtid="{D5CDD505-2E9C-101B-9397-08002B2CF9AE}" pid="10" name="MSIP_Label_64e4cbe8-b4f6-45dc-bcba-6123dfd2d8bf_ContentBits">
    <vt:lpwstr>0</vt:lpwstr>
  </property>
</Properties>
</file>